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custom-properties+xml" PartName="/docProps/custom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8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custom-properties" Target="docProps/custom.xml"/><Relationship Id="rId2" Type="http://schemas.openxmlformats.org/package/2006/relationships/metadata/core-properties" Target="docProps/core.xml"/><Relationship Id="rId3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48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</p:sldIdLst>
  <p:sldSz cy="6858000" cx="12192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http://customooxmlschemas.google.com/">
      <go:slidesCustomData xmlns:go="http://customooxmlschemas.google.com/" r:id="rId18" roundtripDataSignature="AMtx7mgoES49BfNoLoLiRe4RIEX/5qMgS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17" Type="http://schemas.openxmlformats.org/officeDocument/2006/relationships/slide" Target="slides/slide13.xml"/><Relationship Id="rId16" Type="http://schemas.openxmlformats.org/officeDocument/2006/relationships/slide" Target="slides/slide12.xml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18" Type="http://customschemas.google.com/relationships/presentationmetadata" Target="metadata"/><Relationship Id="rId7" Type="http://schemas.openxmlformats.org/officeDocument/2006/relationships/slide" Target="slides/slide3.xml"/><Relationship Id="rId8" Type="http://schemas.openxmlformats.org/officeDocument/2006/relationships/slide" Target="slides/slide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9845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9845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9845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9845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9845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9845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9845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9845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58" name="Google Shape;58;p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6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gbafe8f9561_0_9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28" name="Google Shape;128;gbafe8f9561_0_99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7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g53d39d8f50_0_26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39" name="Google Shape;139;g53d39d8f50_0_268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4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gc100d7dda1_2_0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6" name="Google Shape;146;gc100d7dda1_2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9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51" name="Google Shape;151;p6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gb10ab19d7b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64" name="Google Shape;64;gb10ab19d7b_0_0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gbafe8f9561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70" name="Google Shape;70;gbafe8f9561_0_0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79" name="Google Shape;79;p4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gbafe8f9561_0_6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90" name="Google Shape;90;gbafe8f9561_0_67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gc064df34d3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97" name="Google Shape;97;gc064df34d3_0_0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gc064df34d3_0_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05" name="Google Shape;105;gc064df34d3_0_8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gc091d46826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12" name="Google Shape;112;gc091d46826_0_0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gc064df34d3_0_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19" name="Google Shape;119;gc064df34d3_0_4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g53d39d8f50_0_4"/>
          <p:cNvSpPr txBox="1"/>
          <p:nvPr>
            <p:ph type="ctrTitle"/>
          </p:nvPr>
        </p:nvSpPr>
        <p:spPr>
          <a:xfrm>
            <a:off x="415611" y="992767"/>
            <a:ext cx="11360700" cy="2736900"/>
          </a:xfrm>
          <a:prstGeom prst="rect">
            <a:avLst/>
          </a:prstGeom>
          <a:noFill/>
          <a:ln>
            <a:noFill/>
          </a:ln>
        </p:spPr>
        <p:txBody>
          <a:bodyPr anchorCtr="0" anchor="b" bIns="121900" lIns="121900" spcFirstLastPara="1" rIns="121900" wrap="square" tIns="1219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9pPr>
          </a:lstStyle>
          <a:p/>
        </p:txBody>
      </p:sp>
      <p:sp>
        <p:nvSpPr>
          <p:cNvPr id="11" name="Google Shape;11;g53d39d8f50_0_4"/>
          <p:cNvSpPr txBox="1"/>
          <p:nvPr>
            <p:ph idx="1" type="subTitle"/>
          </p:nvPr>
        </p:nvSpPr>
        <p:spPr>
          <a:xfrm>
            <a:off x="415600" y="3778833"/>
            <a:ext cx="11360700" cy="10569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9pPr>
          </a:lstStyle>
          <a:p/>
        </p:txBody>
      </p:sp>
      <p:sp>
        <p:nvSpPr>
          <p:cNvPr id="12" name="Google Shape;12;g53d39d8f50_0_4"/>
          <p:cNvSpPr txBox="1"/>
          <p:nvPr>
            <p:ph idx="12" type="sldNum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7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g53d39d8f50_0_36"/>
          <p:cNvSpPr txBox="1"/>
          <p:nvPr>
            <p:ph idx="1" type="body"/>
          </p:nvPr>
        </p:nvSpPr>
        <p:spPr>
          <a:xfrm>
            <a:off x="415600" y="5640767"/>
            <a:ext cx="7998300" cy="806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</a:lstStyle>
          <a:p/>
        </p:txBody>
      </p:sp>
      <p:sp>
        <p:nvSpPr>
          <p:cNvPr id="49" name="Google Shape;49;g53d39d8f50_0_36"/>
          <p:cNvSpPr txBox="1"/>
          <p:nvPr>
            <p:ph idx="12" type="sldNum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53d39d8f50_0_39"/>
          <p:cNvSpPr txBox="1"/>
          <p:nvPr>
            <p:ph hasCustomPrompt="1" type="title"/>
          </p:nvPr>
        </p:nvSpPr>
        <p:spPr>
          <a:xfrm>
            <a:off x="415600" y="1474833"/>
            <a:ext cx="11360700" cy="2618100"/>
          </a:xfrm>
          <a:prstGeom prst="rect">
            <a:avLst/>
          </a:prstGeom>
          <a:noFill/>
          <a:ln>
            <a:noFill/>
          </a:ln>
        </p:spPr>
        <p:txBody>
          <a:bodyPr anchorCtr="0" anchor="b" bIns="121900" lIns="121900" spcFirstLastPara="1" rIns="121900" wrap="square" tIns="1219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9pPr>
          </a:lstStyle>
          <a:p>
            <a:r>
              <a:t>xx%</a:t>
            </a:r>
          </a:p>
        </p:txBody>
      </p:sp>
      <p:sp>
        <p:nvSpPr>
          <p:cNvPr id="52" name="Google Shape;52;g53d39d8f50_0_39"/>
          <p:cNvSpPr txBox="1"/>
          <p:nvPr>
            <p:ph idx="1" type="body"/>
          </p:nvPr>
        </p:nvSpPr>
        <p:spPr>
          <a:xfrm>
            <a:off x="415600" y="4202967"/>
            <a:ext cx="11360700" cy="17343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Autofit/>
          </a:bodyPr>
          <a:lstStyle>
            <a:lvl1pPr indent="-381000" lvl="0" marL="4572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1pPr>
            <a:lvl2pPr indent="-349250" lvl="1" marL="914400" algn="ctr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2pPr>
            <a:lvl3pPr indent="-349250" lvl="2" marL="1371600" algn="ctr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3pPr>
            <a:lvl4pPr indent="-349250" lvl="3" marL="1828800" algn="ctr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4pPr>
            <a:lvl5pPr indent="-349250" lvl="4" marL="2286000" algn="ctr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5pPr>
            <a:lvl6pPr indent="-349250" lvl="5" marL="2743200" algn="ctr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6pPr>
            <a:lvl7pPr indent="-349250" lvl="6" marL="3200400" algn="ctr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7pPr>
            <a:lvl8pPr indent="-349250" lvl="7" marL="3657600" algn="ctr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8pPr>
            <a:lvl9pPr indent="-349250" lvl="8" marL="4114800" algn="ctr">
              <a:lnSpc>
                <a:spcPct val="115000"/>
              </a:lnSpc>
              <a:spcBef>
                <a:spcPts val="2100"/>
              </a:spcBef>
              <a:spcAft>
                <a:spcPts val="2100"/>
              </a:spcAft>
              <a:buSzPts val="1900"/>
              <a:buChar char="■"/>
              <a:defRPr/>
            </a:lvl9pPr>
          </a:lstStyle>
          <a:p/>
        </p:txBody>
      </p:sp>
      <p:sp>
        <p:nvSpPr>
          <p:cNvPr id="53" name="Google Shape;53;g53d39d8f50_0_39"/>
          <p:cNvSpPr txBox="1"/>
          <p:nvPr>
            <p:ph idx="12" type="sldNum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g53d39d8f50_0_43"/>
          <p:cNvSpPr txBox="1"/>
          <p:nvPr>
            <p:ph idx="12" type="sldNum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g53d39d8f50_0_45"/>
          <p:cNvSpPr txBox="1"/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9pPr>
          </a:lstStyle>
          <a:p/>
        </p:txBody>
      </p:sp>
      <p:sp>
        <p:nvSpPr>
          <p:cNvPr id="15" name="Google Shape;15;g53d39d8f50_0_45"/>
          <p:cNvSpPr txBox="1"/>
          <p:nvPr>
            <p:ph idx="1" type="body"/>
          </p:nvPr>
        </p:nvSpPr>
        <p:spPr>
          <a:xfrm>
            <a:off x="838200" y="1825625"/>
            <a:ext cx="10515600" cy="4351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○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■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○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■"/>
              <a:defRPr/>
            </a:lvl6pPr>
            <a:lvl7pPr indent="-342900" lvl="6" marL="3200400" algn="l">
              <a:lnSpc>
                <a:spcPct val="90000"/>
              </a:lnSpc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/>
            </a:lvl7pPr>
            <a:lvl8pPr indent="-342900" lvl="7" marL="3657600" algn="l">
              <a:lnSpc>
                <a:spcPct val="90000"/>
              </a:lnSpc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1800"/>
              <a:buChar char="○"/>
              <a:defRPr/>
            </a:lvl8pPr>
            <a:lvl9pPr indent="-342900" lvl="8" marL="4114800" algn="l">
              <a:lnSpc>
                <a:spcPct val="90000"/>
              </a:lnSpc>
              <a:spcBef>
                <a:spcPts val="2100"/>
              </a:spcBef>
              <a:spcAft>
                <a:spcPts val="2100"/>
              </a:spcAft>
              <a:buClr>
                <a:schemeClr val="dk1"/>
              </a:buClr>
              <a:buSzPts val="1800"/>
              <a:buChar char="■"/>
              <a:defRPr/>
            </a:lvl9pPr>
          </a:lstStyle>
          <a:p/>
        </p:txBody>
      </p:sp>
      <p:sp>
        <p:nvSpPr>
          <p:cNvPr id="16" name="Google Shape;16;g53d39d8f50_0_45"/>
          <p:cNvSpPr txBox="1"/>
          <p:nvPr>
            <p:ph idx="10" type="dt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7" name="Google Shape;17;g53d39d8f50_0_45"/>
          <p:cNvSpPr txBox="1"/>
          <p:nvPr>
            <p:ph idx="11" type="ftr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8" name="Google Shape;18;g53d39d8f50_0_45"/>
          <p:cNvSpPr txBox="1"/>
          <p:nvPr>
            <p:ph idx="12" type="sldNum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sz="1300">
              <a:solidFill>
                <a:schemeClr val="lt2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19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g53d39d8f50_0_23"/>
          <p:cNvSpPr txBox="1"/>
          <p:nvPr>
            <p:ph type="title"/>
          </p:nvPr>
        </p:nvSpPr>
        <p:spPr>
          <a:xfrm>
            <a:off x="415600" y="740800"/>
            <a:ext cx="3744000" cy="1007700"/>
          </a:xfrm>
          <a:prstGeom prst="rect">
            <a:avLst/>
          </a:prstGeom>
          <a:noFill/>
          <a:ln>
            <a:noFill/>
          </a:ln>
        </p:spPr>
        <p:txBody>
          <a:bodyPr anchorCtr="0" anchor="b" bIns="121900" lIns="121900" spcFirstLastPara="1" rIns="121900" wrap="square" tIns="1219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9pPr>
          </a:lstStyle>
          <a:p/>
        </p:txBody>
      </p:sp>
      <p:sp>
        <p:nvSpPr>
          <p:cNvPr id="21" name="Google Shape;21;g53d39d8f50_0_23"/>
          <p:cNvSpPr txBox="1"/>
          <p:nvPr>
            <p:ph idx="1" type="body"/>
          </p:nvPr>
        </p:nvSpPr>
        <p:spPr>
          <a:xfrm>
            <a:off x="415600" y="1852800"/>
            <a:ext cx="3744000" cy="42393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Autofit/>
          </a:bodyPr>
          <a:lstStyle>
            <a:lvl1pPr indent="-3302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1pPr>
            <a:lvl2pPr indent="-330200" lvl="1" marL="9144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2pPr>
            <a:lvl3pPr indent="-330200" lvl="2" marL="13716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600"/>
              <a:buChar char="■"/>
              <a:defRPr sz="1600"/>
            </a:lvl3pPr>
            <a:lvl4pPr indent="-330200" lvl="3" marL="18288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600"/>
              <a:buChar char="●"/>
              <a:defRPr sz="1600"/>
            </a:lvl4pPr>
            <a:lvl5pPr indent="-330200" lvl="4" marL="22860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5pPr>
            <a:lvl6pPr indent="-330200" lvl="5" marL="27432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600"/>
              <a:buChar char="■"/>
              <a:defRPr sz="1600"/>
            </a:lvl6pPr>
            <a:lvl7pPr indent="-330200" lvl="6" marL="32004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600"/>
              <a:buChar char="●"/>
              <a:defRPr sz="1600"/>
            </a:lvl7pPr>
            <a:lvl8pPr indent="-330200" lvl="7" marL="36576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8pPr>
            <a:lvl9pPr indent="-330200" lvl="8" marL="4114800" algn="l">
              <a:lnSpc>
                <a:spcPct val="115000"/>
              </a:lnSpc>
              <a:spcBef>
                <a:spcPts val="2100"/>
              </a:spcBef>
              <a:spcAft>
                <a:spcPts val="2100"/>
              </a:spcAft>
              <a:buSzPts val="1600"/>
              <a:buChar char="■"/>
              <a:defRPr sz="1600"/>
            </a:lvl9pPr>
          </a:lstStyle>
          <a:p/>
        </p:txBody>
      </p:sp>
      <p:sp>
        <p:nvSpPr>
          <p:cNvPr id="22" name="Google Shape;22;g53d39d8f50_0_23"/>
          <p:cNvSpPr txBox="1"/>
          <p:nvPr>
            <p:ph idx="12" type="sldNum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3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g53d39d8f50_0_15"/>
          <p:cNvSpPr txBox="1"/>
          <p:nvPr>
            <p:ph type="title"/>
          </p:nvPr>
        </p:nvSpPr>
        <p:spPr>
          <a:xfrm>
            <a:off x="415600" y="593367"/>
            <a:ext cx="11360700" cy="7635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9pPr>
          </a:lstStyle>
          <a:p/>
        </p:txBody>
      </p:sp>
      <p:sp>
        <p:nvSpPr>
          <p:cNvPr id="25" name="Google Shape;25;g53d39d8f50_0_15"/>
          <p:cNvSpPr txBox="1"/>
          <p:nvPr>
            <p:ph idx="1" type="body"/>
          </p:nvPr>
        </p:nvSpPr>
        <p:spPr>
          <a:xfrm>
            <a:off x="415600" y="1536633"/>
            <a:ext cx="5333100" cy="45552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Autofit/>
          </a:bodyPr>
          <a:lstStyle>
            <a:lvl1pPr indent="-34925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●"/>
              <a:defRPr sz="1900"/>
            </a:lvl1pPr>
            <a:lvl2pPr indent="-330200" lvl="1" marL="9144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2pPr>
            <a:lvl3pPr indent="-330200" lvl="2" marL="13716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600"/>
              <a:buChar char="■"/>
              <a:defRPr sz="1600"/>
            </a:lvl3pPr>
            <a:lvl4pPr indent="-330200" lvl="3" marL="18288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600"/>
              <a:buChar char="●"/>
              <a:defRPr sz="1600"/>
            </a:lvl4pPr>
            <a:lvl5pPr indent="-330200" lvl="4" marL="22860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5pPr>
            <a:lvl6pPr indent="-330200" lvl="5" marL="27432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600"/>
              <a:buChar char="■"/>
              <a:defRPr sz="1600"/>
            </a:lvl6pPr>
            <a:lvl7pPr indent="-330200" lvl="6" marL="32004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600"/>
              <a:buChar char="●"/>
              <a:defRPr sz="1600"/>
            </a:lvl7pPr>
            <a:lvl8pPr indent="-330200" lvl="7" marL="36576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8pPr>
            <a:lvl9pPr indent="-330200" lvl="8" marL="4114800" algn="l">
              <a:lnSpc>
                <a:spcPct val="115000"/>
              </a:lnSpc>
              <a:spcBef>
                <a:spcPts val="2100"/>
              </a:spcBef>
              <a:spcAft>
                <a:spcPts val="2100"/>
              </a:spcAft>
              <a:buSzPts val="1600"/>
              <a:buChar char="■"/>
              <a:defRPr sz="1600"/>
            </a:lvl9pPr>
          </a:lstStyle>
          <a:p/>
        </p:txBody>
      </p:sp>
      <p:sp>
        <p:nvSpPr>
          <p:cNvPr id="26" name="Google Shape;26;g53d39d8f50_0_15"/>
          <p:cNvSpPr txBox="1"/>
          <p:nvPr>
            <p:ph idx="2" type="body"/>
          </p:nvPr>
        </p:nvSpPr>
        <p:spPr>
          <a:xfrm>
            <a:off x="6443200" y="1536633"/>
            <a:ext cx="5333100" cy="45552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Autofit/>
          </a:bodyPr>
          <a:lstStyle>
            <a:lvl1pPr indent="-34925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●"/>
              <a:defRPr sz="1900"/>
            </a:lvl1pPr>
            <a:lvl2pPr indent="-330200" lvl="1" marL="9144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2pPr>
            <a:lvl3pPr indent="-330200" lvl="2" marL="13716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600"/>
              <a:buChar char="■"/>
              <a:defRPr sz="1600"/>
            </a:lvl3pPr>
            <a:lvl4pPr indent="-330200" lvl="3" marL="18288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600"/>
              <a:buChar char="●"/>
              <a:defRPr sz="1600"/>
            </a:lvl4pPr>
            <a:lvl5pPr indent="-330200" lvl="4" marL="22860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5pPr>
            <a:lvl6pPr indent="-330200" lvl="5" marL="27432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600"/>
              <a:buChar char="■"/>
              <a:defRPr sz="1600"/>
            </a:lvl6pPr>
            <a:lvl7pPr indent="-330200" lvl="6" marL="32004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600"/>
              <a:buChar char="●"/>
              <a:defRPr sz="1600"/>
            </a:lvl7pPr>
            <a:lvl8pPr indent="-330200" lvl="7" marL="36576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8pPr>
            <a:lvl9pPr indent="-330200" lvl="8" marL="4114800" algn="l">
              <a:lnSpc>
                <a:spcPct val="115000"/>
              </a:lnSpc>
              <a:spcBef>
                <a:spcPts val="2100"/>
              </a:spcBef>
              <a:spcAft>
                <a:spcPts val="2100"/>
              </a:spcAft>
              <a:buSzPts val="1600"/>
              <a:buChar char="■"/>
              <a:defRPr sz="1600"/>
            </a:lvl9pPr>
          </a:lstStyle>
          <a:p/>
        </p:txBody>
      </p:sp>
      <p:sp>
        <p:nvSpPr>
          <p:cNvPr id="27" name="Google Shape;27;g53d39d8f50_0_15"/>
          <p:cNvSpPr txBox="1"/>
          <p:nvPr>
            <p:ph idx="12" type="sldNum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g53d39d8f50_0_8"/>
          <p:cNvSpPr txBox="1"/>
          <p:nvPr>
            <p:ph type="title"/>
          </p:nvPr>
        </p:nvSpPr>
        <p:spPr>
          <a:xfrm>
            <a:off x="415600" y="2867800"/>
            <a:ext cx="11360700" cy="1122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0" name="Google Shape;30;g53d39d8f50_0_8"/>
          <p:cNvSpPr txBox="1"/>
          <p:nvPr>
            <p:ph idx="12" type="sldNum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3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g53d39d8f50_0_11"/>
          <p:cNvSpPr txBox="1"/>
          <p:nvPr>
            <p:ph type="title"/>
          </p:nvPr>
        </p:nvSpPr>
        <p:spPr>
          <a:xfrm>
            <a:off x="415600" y="593367"/>
            <a:ext cx="11360700" cy="7635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9pPr>
          </a:lstStyle>
          <a:p/>
        </p:txBody>
      </p:sp>
      <p:sp>
        <p:nvSpPr>
          <p:cNvPr id="33" name="Google Shape;33;g53d39d8f50_0_11"/>
          <p:cNvSpPr txBox="1"/>
          <p:nvPr>
            <p:ph idx="1" type="body"/>
          </p:nvPr>
        </p:nvSpPr>
        <p:spPr>
          <a:xfrm>
            <a:off x="415600" y="1536633"/>
            <a:ext cx="11360700" cy="45552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Autofit/>
          </a:bodyPr>
          <a:lstStyle>
            <a:lvl1pPr indent="-3810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1pPr>
            <a:lvl2pPr indent="-349250" lvl="1" marL="9144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2pPr>
            <a:lvl3pPr indent="-349250" lvl="2" marL="13716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3pPr>
            <a:lvl4pPr indent="-349250" lvl="3" marL="18288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4pPr>
            <a:lvl5pPr indent="-349250" lvl="4" marL="22860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5pPr>
            <a:lvl6pPr indent="-349250" lvl="5" marL="27432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6pPr>
            <a:lvl7pPr indent="-349250" lvl="6" marL="32004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7pPr>
            <a:lvl8pPr indent="-349250" lvl="7" marL="36576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8pPr>
            <a:lvl9pPr indent="-349250" lvl="8" marL="4114800" algn="l">
              <a:lnSpc>
                <a:spcPct val="115000"/>
              </a:lnSpc>
              <a:spcBef>
                <a:spcPts val="2100"/>
              </a:spcBef>
              <a:spcAft>
                <a:spcPts val="2100"/>
              </a:spcAft>
              <a:buSzPts val="1900"/>
              <a:buChar char="■"/>
              <a:defRPr/>
            </a:lvl9pPr>
          </a:lstStyle>
          <a:p/>
        </p:txBody>
      </p:sp>
      <p:sp>
        <p:nvSpPr>
          <p:cNvPr id="34" name="Google Shape;34;g53d39d8f50_0_11"/>
          <p:cNvSpPr txBox="1"/>
          <p:nvPr>
            <p:ph idx="12" type="sldNum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g53d39d8f50_0_20"/>
          <p:cNvSpPr txBox="1"/>
          <p:nvPr>
            <p:ph type="title"/>
          </p:nvPr>
        </p:nvSpPr>
        <p:spPr>
          <a:xfrm>
            <a:off x="415600" y="593367"/>
            <a:ext cx="11360700" cy="7635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9pPr>
          </a:lstStyle>
          <a:p/>
        </p:txBody>
      </p:sp>
      <p:sp>
        <p:nvSpPr>
          <p:cNvPr id="37" name="Google Shape;37;g53d39d8f50_0_20"/>
          <p:cNvSpPr txBox="1"/>
          <p:nvPr>
            <p:ph idx="12" type="sldNum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8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g53d39d8f50_0_27"/>
          <p:cNvSpPr txBox="1"/>
          <p:nvPr>
            <p:ph type="title"/>
          </p:nvPr>
        </p:nvSpPr>
        <p:spPr>
          <a:xfrm>
            <a:off x="653667" y="600200"/>
            <a:ext cx="8490300" cy="5454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9pPr>
          </a:lstStyle>
          <a:p/>
        </p:txBody>
      </p:sp>
      <p:sp>
        <p:nvSpPr>
          <p:cNvPr id="40" name="Google Shape;40;g53d39d8f50_0_27"/>
          <p:cNvSpPr txBox="1"/>
          <p:nvPr>
            <p:ph idx="12" type="sldNum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g53d39d8f50_0_30"/>
          <p:cNvSpPr/>
          <p:nvPr/>
        </p:nvSpPr>
        <p:spPr>
          <a:xfrm>
            <a:off x="6096000" y="33"/>
            <a:ext cx="6096000" cy="68580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" name="Google Shape;43;g53d39d8f50_0_30"/>
          <p:cNvSpPr txBox="1"/>
          <p:nvPr>
            <p:ph type="title"/>
          </p:nvPr>
        </p:nvSpPr>
        <p:spPr>
          <a:xfrm>
            <a:off x="354000" y="1644233"/>
            <a:ext cx="5393700" cy="1976400"/>
          </a:xfrm>
          <a:prstGeom prst="rect">
            <a:avLst/>
          </a:prstGeom>
          <a:noFill/>
          <a:ln>
            <a:noFill/>
          </a:ln>
        </p:spPr>
        <p:txBody>
          <a:bodyPr anchorCtr="0" anchor="b" bIns="121900" lIns="121900" spcFirstLastPara="1" rIns="121900" wrap="square" tIns="1219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9pPr>
          </a:lstStyle>
          <a:p/>
        </p:txBody>
      </p:sp>
      <p:sp>
        <p:nvSpPr>
          <p:cNvPr id="44" name="Google Shape;44;g53d39d8f50_0_30"/>
          <p:cNvSpPr txBox="1"/>
          <p:nvPr>
            <p:ph idx="1" type="subTitle"/>
          </p:nvPr>
        </p:nvSpPr>
        <p:spPr>
          <a:xfrm>
            <a:off x="354000" y="3737433"/>
            <a:ext cx="5393700" cy="16467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45" name="Google Shape;45;g53d39d8f50_0_30"/>
          <p:cNvSpPr txBox="1"/>
          <p:nvPr>
            <p:ph idx="2" type="body"/>
          </p:nvPr>
        </p:nvSpPr>
        <p:spPr>
          <a:xfrm>
            <a:off x="6586000" y="965600"/>
            <a:ext cx="5115900" cy="4926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>
            <a:lvl1pPr indent="-3810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●"/>
              <a:defRPr>
                <a:solidFill>
                  <a:schemeClr val="dk1"/>
                </a:solidFill>
              </a:defRPr>
            </a:lvl1pPr>
            <a:lvl2pPr indent="-349250" lvl="1" marL="9144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1900"/>
              <a:buChar char="○"/>
              <a:defRPr>
                <a:solidFill>
                  <a:schemeClr val="dk1"/>
                </a:solidFill>
              </a:defRPr>
            </a:lvl2pPr>
            <a:lvl3pPr indent="-349250" lvl="2" marL="13716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1900"/>
              <a:buChar char="■"/>
              <a:defRPr>
                <a:solidFill>
                  <a:schemeClr val="dk1"/>
                </a:solidFill>
              </a:defRPr>
            </a:lvl3pPr>
            <a:lvl4pPr indent="-349250" lvl="3" marL="18288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1900"/>
              <a:buChar char="●"/>
              <a:defRPr>
                <a:solidFill>
                  <a:schemeClr val="dk1"/>
                </a:solidFill>
              </a:defRPr>
            </a:lvl4pPr>
            <a:lvl5pPr indent="-349250" lvl="4" marL="22860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1900"/>
              <a:buChar char="○"/>
              <a:defRPr>
                <a:solidFill>
                  <a:schemeClr val="dk1"/>
                </a:solidFill>
              </a:defRPr>
            </a:lvl5pPr>
            <a:lvl6pPr indent="-349250" lvl="5" marL="27432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1900"/>
              <a:buChar char="■"/>
              <a:defRPr>
                <a:solidFill>
                  <a:schemeClr val="dk1"/>
                </a:solidFill>
              </a:defRPr>
            </a:lvl6pPr>
            <a:lvl7pPr indent="-349250" lvl="6" marL="32004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1900"/>
              <a:buChar char="●"/>
              <a:defRPr>
                <a:solidFill>
                  <a:schemeClr val="dk1"/>
                </a:solidFill>
              </a:defRPr>
            </a:lvl7pPr>
            <a:lvl8pPr indent="-349250" lvl="7" marL="36576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1900"/>
              <a:buChar char="○"/>
              <a:defRPr>
                <a:solidFill>
                  <a:schemeClr val="dk1"/>
                </a:solidFill>
              </a:defRPr>
            </a:lvl8pPr>
            <a:lvl9pPr indent="-349250" lvl="8" marL="4114800" algn="l">
              <a:lnSpc>
                <a:spcPct val="115000"/>
              </a:lnSpc>
              <a:spcBef>
                <a:spcPts val="2100"/>
              </a:spcBef>
              <a:spcAft>
                <a:spcPts val="2100"/>
              </a:spcAft>
              <a:buClr>
                <a:schemeClr val="dk1"/>
              </a:buClr>
              <a:buSzPts val="1900"/>
              <a:buChar char="■"/>
              <a:defRPr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46" name="Google Shape;46;g53d39d8f50_0_30"/>
          <p:cNvSpPr txBox="1"/>
          <p:nvPr>
            <p:ph idx="12" type="sldNum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3" Type="http://schemas.openxmlformats.org/officeDocument/2006/relationships/theme" Target="../theme/theme1.xml"/><Relationship Id="rId1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dark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g53d39d8f50_0_0"/>
          <p:cNvSpPr txBox="1"/>
          <p:nvPr>
            <p:ph type="title"/>
          </p:nvPr>
        </p:nvSpPr>
        <p:spPr>
          <a:xfrm>
            <a:off x="415600" y="593367"/>
            <a:ext cx="11360700" cy="7635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Arial"/>
              <a:buNone/>
              <a:defRPr b="0" i="0" sz="37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Arial"/>
              <a:buNone/>
              <a:defRPr b="0" i="0" sz="37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Arial"/>
              <a:buNone/>
              <a:defRPr b="0" i="0" sz="37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Arial"/>
              <a:buNone/>
              <a:defRPr b="0" i="0" sz="37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Arial"/>
              <a:buNone/>
              <a:defRPr b="0" i="0" sz="37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Arial"/>
              <a:buNone/>
              <a:defRPr b="0" i="0" sz="37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Arial"/>
              <a:buNone/>
              <a:defRPr b="0" i="0" sz="37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Arial"/>
              <a:buNone/>
              <a:defRPr b="0" i="0" sz="37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Arial"/>
              <a:buNone/>
              <a:defRPr b="0" i="0" sz="37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" name="Google Shape;7;g53d39d8f50_0_0"/>
          <p:cNvSpPr txBox="1"/>
          <p:nvPr>
            <p:ph idx="1" type="body"/>
          </p:nvPr>
        </p:nvSpPr>
        <p:spPr>
          <a:xfrm>
            <a:off x="415600" y="1536633"/>
            <a:ext cx="11360700" cy="45552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Autofit/>
          </a:bodyPr>
          <a:lstStyle>
            <a:lvl1pPr indent="-3810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Arial"/>
              <a:buChar char="●"/>
              <a:defRPr b="0" i="0" sz="24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49250" lvl="1" marL="914400" marR="0" rtl="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lt2"/>
              </a:buClr>
              <a:buSzPts val="1900"/>
              <a:buFont typeface="Arial"/>
              <a:buChar char="○"/>
              <a:defRPr b="0" i="0" sz="19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49250" lvl="2" marL="1371600" marR="0" rtl="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lt2"/>
              </a:buClr>
              <a:buSzPts val="1900"/>
              <a:buFont typeface="Arial"/>
              <a:buChar char="■"/>
              <a:defRPr b="0" i="0" sz="19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49250" lvl="3" marL="1828800" marR="0" rtl="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lt2"/>
              </a:buClr>
              <a:buSzPts val="1900"/>
              <a:buFont typeface="Arial"/>
              <a:buChar char="●"/>
              <a:defRPr b="0" i="0" sz="19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49250" lvl="4" marL="2286000" marR="0" rtl="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lt2"/>
              </a:buClr>
              <a:buSzPts val="1900"/>
              <a:buFont typeface="Arial"/>
              <a:buChar char="○"/>
              <a:defRPr b="0" i="0" sz="19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9250" lvl="5" marL="2743200" marR="0" rtl="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lt2"/>
              </a:buClr>
              <a:buSzPts val="1900"/>
              <a:buFont typeface="Arial"/>
              <a:buChar char="■"/>
              <a:defRPr b="0" i="0" sz="19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9250" lvl="6" marL="3200400" marR="0" rtl="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lt2"/>
              </a:buClr>
              <a:buSzPts val="1900"/>
              <a:buFont typeface="Arial"/>
              <a:buChar char="●"/>
              <a:defRPr b="0" i="0" sz="19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9250" lvl="7" marL="3657600" marR="0" rtl="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lt2"/>
              </a:buClr>
              <a:buSzPts val="1900"/>
              <a:buFont typeface="Arial"/>
              <a:buChar char="○"/>
              <a:defRPr b="0" i="0" sz="19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9250" lvl="8" marL="4114800" marR="0" rtl="0" algn="l">
              <a:lnSpc>
                <a:spcPct val="115000"/>
              </a:lnSpc>
              <a:spcBef>
                <a:spcPts val="2100"/>
              </a:spcBef>
              <a:spcAft>
                <a:spcPts val="2100"/>
              </a:spcAft>
              <a:buClr>
                <a:schemeClr val="lt2"/>
              </a:buClr>
              <a:buSzPts val="1900"/>
              <a:buFont typeface="Arial"/>
              <a:buChar char="■"/>
              <a:defRPr b="0" i="0" sz="19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" name="Google Shape;8;g53d39d8f50_0_0"/>
          <p:cNvSpPr txBox="1"/>
          <p:nvPr>
            <p:ph idx="12" type="sldNum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6.png"/><Relationship Id="rId4" Type="http://schemas.openxmlformats.org/officeDocument/2006/relationships/image" Target="../media/image4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Relationship Id="rId3" Type="http://schemas.openxmlformats.org/officeDocument/2006/relationships/hyperlink" Target="https://www.scrum.org/resources/what-is-scrum" TargetMode="External"/><Relationship Id="rId4" Type="http://schemas.openxmlformats.org/officeDocument/2006/relationships/hyperlink" Target="http://clipart-library.com/traffic-light-cliparts.html" TargetMode="Externa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5.png"/><Relationship Id="rId4" Type="http://schemas.openxmlformats.org/officeDocument/2006/relationships/image" Target="../media/image10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2.png"/><Relationship Id="rId4" Type="http://schemas.openxmlformats.org/officeDocument/2006/relationships/image" Target="../media/image11.png"/><Relationship Id="rId5" Type="http://schemas.openxmlformats.org/officeDocument/2006/relationships/image" Target="../media/image8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7.png"/><Relationship Id="rId4" Type="http://schemas.openxmlformats.org/officeDocument/2006/relationships/image" Target="../media/image7.png"/><Relationship Id="rId5" Type="http://schemas.openxmlformats.org/officeDocument/2006/relationships/image" Target="../media/image14.png"/><Relationship Id="rId6" Type="http://schemas.openxmlformats.org/officeDocument/2006/relationships/image" Target="../media/image13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5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8.png"/><Relationship Id="rId4" Type="http://schemas.openxmlformats.org/officeDocument/2006/relationships/hyperlink" Target="http://drive.google.com/file/d/1SwfCKA3CBB5pLDsbVhkHWiDIehRUXxz_/view" TargetMode="External"/><Relationship Id="rId5" Type="http://schemas.openxmlformats.org/officeDocument/2006/relationships/image" Target="../media/image1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3.png"/><Relationship Id="rId4" Type="http://schemas.openxmlformats.org/officeDocument/2006/relationships/hyperlink" Target="https://youtu.be/Vhsj-HXmsc4" TargetMode="Externa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6.png"/><Relationship Id="rId4" Type="http://schemas.openxmlformats.org/officeDocument/2006/relationships/hyperlink" Target="https://youtu.be/9rN6Dky0f2g" TargetMode="Externa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9.png"/><Relationship Id="rId4" Type="http://schemas.openxmlformats.org/officeDocument/2006/relationships/image" Target="../media/image9.png"/><Relationship Id="rId5" Type="http://schemas.openxmlformats.org/officeDocument/2006/relationships/hyperlink" Target="http://drive.google.com/file/d/1dCIgG1DxWaMjpp5bC0szvvBchzfJ55Tr/view" TargetMode="External"/><Relationship Id="rId6" Type="http://schemas.openxmlformats.org/officeDocument/2006/relationships/image" Target="../media/image12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1"/>
          <p:cNvSpPr txBox="1"/>
          <p:nvPr>
            <p:ph type="ctrTitle"/>
          </p:nvPr>
        </p:nvSpPr>
        <p:spPr>
          <a:xfrm>
            <a:off x="415611" y="992767"/>
            <a:ext cx="11360700" cy="27369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Clr>
                <a:schemeClr val="dk1"/>
              </a:buClr>
              <a:buSzPts val="6000"/>
              <a:buFont typeface="Calibri"/>
              <a:buNone/>
            </a:pPr>
            <a:r>
              <a:rPr b="0" i="0" lang="en-US" sz="60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ENSE 4</a:t>
            </a:r>
            <a:r>
              <a:rPr lang="en-US" sz="6000">
                <a:latin typeface="Calibri"/>
                <a:ea typeface="Calibri"/>
                <a:cs typeface="Calibri"/>
                <a:sym typeface="Calibri"/>
              </a:rPr>
              <a:t>77</a:t>
            </a:r>
            <a:br>
              <a:rPr b="0" i="0" lang="en-US" sz="60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5800"/>
              <a:t>Project Bazaar Day 1</a:t>
            </a:r>
            <a:endParaRPr sz="5800"/>
          </a:p>
        </p:txBody>
      </p:sp>
      <p:sp>
        <p:nvSpPr>
          <p:cNvPr id="61" name="Google Shape;61;p1"/>
          <p:cNvSpPr txBox="1"/>
          <p:nvPr>
            <p:ph idx="1" type="subTitle"/>
          </p:nvPr>
        </p:nvSpPr>
        <p:spPr>
          <a:xfrm>
            <a:off x="415600" y="3778819"/>
            <a:ext cx="11360700" cy="1893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en-US" sz="4500"/>
              <a:t>Humane Transport</a:t>
            </a:r>
            <a:endParaRPr sz="4500"/>
          </a:p>
          <a:p>
            <a:pPr indent="0" lvl="0" marL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en-US" sz="3400"/>
              <a:t>Clark Inocalla, Kelly Holtzman, Mansi Patel, Sana Khan</a:t>
            </a:r>
            <a:endParaRPr sz="3400"/>
          </a:p>
          <a:p>
            <a:pPr indent="0" lvl="0" marL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en-US" sz="3400"/>
              <a:t>February 25, 2021</a:t>
            </a:r>
            <a:endParaRPr sz="340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9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gbafe8f9561_0_99"/>
          <p:cNvSpPr txBox="1"/>
          <p:nvPr>
            <p:ph type="title"/>
          </p:nvPr>
        </p:nvSpPr>
        <p:spPr>
          <a:xfrm>
            <a:off x="314375" y="289475"/>
            <a:ext cx="7956900" cy="1325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 sz="4400">
                <a:latin typeface="Calibri"/>
                <a:ea typeface="Calibri"/>
                <a:cs typeface="Calibri"/>
                <a:sym typeface="Calibri"/>
              </a:rPr>
              <a:t>Sprint 8 Outlook</a:t>
            </a:r>
            <a:endParaRPr sz="4400">
              <a:solidFill>
                <a:schemeClr val="lt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1" name="Google Shape;131;gbafe8f9561_0_99"/>
          <p:cNvSpPr txBox="1"/>
          <p:nvPr/>
        </p:nvSpPr>
        <p:spPr>
          <a:xfrm>
            <a:off x="314375" y="1252775"/>
            <a:ext cx="6550200" cy="4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00"/>
              <a:buFont typeface="Arial"/>
              <a:buNone/>
            </a:pPr>
            <a:r>
              <a:rPr b="0" i="0" lang="en-US" sz="2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Start</a:t>
            </a:r>
            <a:r>
              <a:rPr lang="en-US" sz="2000">
                <a:solidFill>
                  <a:schemeClr val="lt2"/>
                </a:solidFill>
              </a:rPr>
              <a:t>ed</a:t>
            </a:r>
            <a:r>
              <a:rPr b="0" i="0" lang="en-US" sz="2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 Feb </a:t>
            </a:r>
            <a:r>
              <a:rPr lang="en-US" sz="2000">
                <a:solidFill>
                  <a:schemeClr val="lt2"/>
                </a:solidFill>
              </a:rPr>
              <a:t>22</a:t>
            </a:r>
            <a:r>
              <a:rPr b="0" i="0" lang="en-US" sz="2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, 2021, ends Ma</a:t>
            </a:r>
            <a:r>
              <a:rPr lang="en-US" sz="2000">
                <a:solidFill>
                  <a:schemeClr val="lt2"/>
                </a:solidFill>
              </a:rPr>
              <a:t>r 8, 2021</a:t>
            </a:r>
            <a:endParaRPr b="0" i="0" sz="2000" u="none" cap="none" strike="noStrike">
              <a:solidFill>
                <a:schemeClr val="lt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2" name="Google Shape;132;gbafe8f9561_0_99"/>
          <p:cNvSpPr txBox="1"/>
          <p:nvPr/>
        </p:nvSpPr>
        <p:spPr>
          <a:xfrm>
            <a:off x="314375" y="1863075"/>
            <a:ext cx="7098900" cy="2391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0" i="0" lang="en-US" sz="2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This Sprint will consist of:</a:t>
            </a:r>
            <a:endParaRPr b="0" i="0" sz="2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68300" lvl="0" marL="4572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AutoNum type="arabicPeriod"/>
            </a:pPr>
            <a:r>
              <a:rPr b="0" i="0" lang="en-US" sz="2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Completing </a:t>
            </a:r>
            <a:r>
              <a:rPr lang="en-US" sz="2200">
                <a:solidFill>
                  <a:schemeClr val="dk1"/>
                </a:solidFill>
              </a:rPr>
              <a:t>Account screens</a:t>
            </a:r>
            <a:endParaRPr b="0" i="0" sz="2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68300" lvl="0" marL="4572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AutoNum type="arabicPeriod"/>
            </a:pPr>
            <a:r>
              <a:rPr lang="en-US" sz="2200">
                <a:solidFill>
                  <a:schemeClr val="dk1"/>
                </a:solidFill>
              </a:rPr>
              <a:t>Completing ATR Editing screen</a:t>
            </a:r>
            <a:endParaRPr sz="2200">
              <a:solidFill>
                <a:schemeClr val="dk1"/>
              </a:solidFill>
            </a:endParaRPr>
          </a:p>
          <a:p>
            <a:pPr indent="-368300" lvl="0" marL="4572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200"/>
              <a:buAutoNum type="arabicPeriod"/>
            </a:pPr>
            <a:r>
              <a:rPr lang="en-US" sz="2200">
                <a:solidFill>
                  <a:schemeClr val="dk1"/>
                </a:solidFill>
              </a:rPr>
              <a:t>Completion of the Database Interface</a:t>
            </a:r>
            <a:endParaRPr sz="2200">
              <a:solidFill>
                <a:schemeClr val="dk1"/>
              </a:solidFill>
            </a:endParaRPr>
          </a:p>
          <a:p>
            <a:pPr indent="-368300" lvl="0" marL="457200" marR="0" rtl="0" algn="l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Clr>
                <a:schemeClr val="dk1"/>
              </a:buClr>
              <a:buSzPts val="2200"/>
              <a:buAutoNum type="arabicPeriod"/>
            </a:pPr>
            <a:r>
              <a:rPr lang="en-US" sz="2200">
                <a:solidFill>
                  <a:schemeClr val="dk1"/>
                </a:solidFill>
              </a:rPr>
              <a:t>Create Login Persistence</a:t>
            </a:r>
            <a:endParaRPr sz="2200">
              <a:solidFill>
                <a:schemeClr val="dk1"/>
              </a:solidFill>
            </a:endParaRPr>
          </a:p>
        </p:txBody>
      </p:sp>
      <p:pic>
        <p:nvPicPr>
          <p:cNvPr id="133" name="Google Shape;133;gbafe8f9561_0_99"/>
          <p:cNvPicPr preferRelativeResize="0"/>
          <p:nvPr/>
        </p:nvPicPr>
        <p:blipFill rotWithShape="1">
          <a:blip r:embed="rId3">
            <a:alphaModFix/>
          </a:blip>
          <a:srcRect b="0" l="49771" r="0" t="0"/>
          <a:stretch/>
        </p:blipFill>
        <p:spPr>
          <a:xfrm>
            <a:off x="7246600" y="2413737"/>
            <a:ext cx="3121975" cy="2095187"/>
          </a:xfrm>
          <a:prstGeom prst="rect">
            <a:avLst/>
          </a:prstGeom>
          <a:noFill/>
          <a:ln>
            <a:noFill/>
          </a:ln>
        </p:spPr>
      </p:pic>
      <p:pic>
        <p:nvPicPr>
          <p:cNvPr id="134" name="Google Shape;134;gbafe8f9561_0_9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312025" y="4600913"/>
            <a:ext cx="2991125" cy="2053822"/>
          </a:xfrm>
          <a:prstGeom prst="rect">
            <a:avLst/>
          </a:prstGeom>
          <a:noFill/>
          <a:ln>
            <a:noFill/>
          </a:ln>
        </p:spPr>
      </p:pic>
      <p:pic>
        <p:nvPicPr>
          <p:cNvPr id="135" name="Google Shape;135;gbafe8f9561_0_99"/>
          <p:cNvPicPr preferRelativeResize="0"/>
          <p:nvPr/>
        </p:nvPicPr>
        <p:blipFill rotWithShape="1">
          <a:blip r:embed="rId3">
            <a:alphaModFix/>
          </a:blip>
          <a:srcRect b="0" l="0" r="50325" t="0"/>
          <a:stretch/>
        </p:blipFill>
        <p:spPr>
          <a:xfrm>
            <a:off x="7246604" y="203263"/>
            <a:ext cx="3121971" cy="2118475"/>
          </a:xfrm>
          <a:prstGeom prst="rect">
            <a:avLst/>
          </a:prstGeom>
          <a:noFill/>
          <a:ln>
            <a:noFill/>
          </a:ln>
        </p:spPr>
      </p:pic>
      <p:sp>
        <p:nvSpPr>
          <p:cNvPr id="136" name="Google Shape;136;gbafe8f9561_0_99"/>
          <p:cNvSpPr txBox="1"/>
          <p:nvPr/>
        </p:nvSpPr>
        <p:spPr>
          <a:xfrm>
            <a:off x="314375" y="4412550"/>
            <a:ext cx="6550200" cy="1923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>
                <a:solidFill>
                  <a:schemeClr val="lt2"/>
                </a:solidFill>
              </a:rPr>
              <a:t>Our last few Sprints </a:t>
            </a:r>
            <a:r>
              <a:rPr lang="en-US" sz="2200">
                <a:solidFill>
                  <a:schemeClr val="lt2"/>
                </a:solidFill>
              </a:rPr>
              <a:t>focus on:</a:t>
            </a:r>
            <a:endParaRPr sz="2200">
              <a:solidFill>
                <a:schemeClr val="lt2"/>
              </a:solidFill>
            </a:endParaRPr>
          </a:p>
          <a:p>
            <a:pPr indent="-368300" lvl="0" marL="457200" rtl="0" algn="l">
              <a:spcBef>
                <a:spcPts val="1000"/>
              </a:spcBef>
              <a:spcAft>
                <a:spcPts val="0"/>
              </a:spcAft>
              <a:buClr>
                <a:schemeClr val="lt2"/>
              </a:buClr>
              <a:buSzPts val="2200"/>
              <a:buAutoNum type="arabicPeriod"/>
            </a:pPr>
            <a:r>
              <a:rPr lang="en-US" sz="2200">
                <a:solidFill>
                  <a:schemeClr val="lt2"/>
                </a:solidFill>
              </a:rPr>
              <a:t>Adding remaining useful features (like search)</a:t>
            </a:r>
            <a:endParaRPr sz="2200">
              <a:solidFill>
                <a:schemeClr val="lt2"/>
              </a:solidFill>
            </a:endParaRPr>
          </a:p>
          <a:p>
            <a:pPr indent="-368300" lvl="0" marL="457200" rtl="0" algn="l">
              <a:spcBef>
                <a:spcPts val="1000"/>
              </a:spcBef>
              <a:spcAft>
                <a:spcPts val="0"/>
              </a:spcAft>
              <a:buClr>
                <a:schemeClr val="lt2"/>
              </a:buClr>
              <a:buSzPts val="2200"/>
              <a:buAutoNum type="arabicPeriod"/>
            </a:pPr>
            <a:r>
              <a:rPr lang="en-US" sz="2200">
                <a:solidFill>
                  <a:schemeClr val="lt2"/>
                </a:solidFill>
              </a:rPr>
              <a:t>Making the GUI look like the prototypes</a:t>
            </a:r>
            <a:endParaRPr sz="2200">
              <a:solidFill>
                <a:schemeClr val="lt2"/>
              </a:solidFill>
            </a:endParaRPr>
          </a:p>
          <a:p>
            <a:pPr indent="-368300" lvl="0" marL="457200" rtl="0" algn="l">
              <a:spcBef>
                <a:spcPts val="1000"/>
              </a:spcBef>
              <a:spcAft>
                <a:spcPts val="1000"/>
              </a:spcAft>
              <a:buClr>
                <a:schemeClr val="lt2"/>
              </a:buClr>
              <a:buSzPts val="2200"/>
              <a:buAutoNum type="arabicPeriod"/>
            </a:pPr>
            <a:r>
              <a:rPr lang="en-US" sz="2200">
                <a:solidFill>
                  <a:schemeClr val="lt2"/>
                </a:solidFill>
              </a:rPr>
              <a:t>Cleanup of tests, etc.</a:t>
            </a:r>
            <a:endParaRPr sz="2200">
              <a:solidFill>
                <a:schemeClr val="lt2"/>
              </a:solidFill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0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g53d39d8f50_0_268"/>
          <p:cNvSpPr txBox="1"/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b="0" i="0" lang="en-US" sz="4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Group </a:t>
            </a:r>
            <a:r>
              <a:rPr lang="en-US" sz="4400">
                <a:latin typeface="Calibri"/>
                <a:ea typeface="Calibri"/>
                <a:cs typeface="Calibri"/>
                <a:sym typeface="Calibri"/>
              </a:rPr>
              <a:t>R</a:t>
            </a:r>
            <a:r>
              <a:rPr b="0" i="0" lang="en-US" sz="4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eflection</a:t>
            </a:r>
            <a:endParaRPr sz="44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 sz="2600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rPr>
              <a:t>Open discussion for the meeting</a:t>
            </a:r>
            <a:endParaRPr sz="2600">
              <a:solidFill>
                <a:schemeClr val="lt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2" name="Google Shape;142;g53d39d8f50_0_268"/>
          <p:cNvSpPr txBox="1"/>
          <p:nvPr>
            <p:ph idx="1" type="body"/>
          </p:nvPr>
        </p:nvSpPr>
        <p:spPr>
          <a:xfrm>
            <a:off x="838200" y="1879900"/>
            <a:ext cx="9716100" cy="4351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4191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000"/>
              <a:buChar char="❏"/>
            </a:pPr>
            <a:r>
              <a:rPr lang="en-US" sz="3000">
                <a:solidFill>
                  <a:schemeClr val="dk1"/>
                </a:solidFill>
              </a:rPr>
              <a:t>Does the team feel "on track"?</a:t>
            </a:r>
            <a:endParaRPr sz="3000">
              <a:solidFill>
                <a:schemeClr val="dk1"/>
              </a:solidFill>
            </a:endParaRPr>
          </a:p>
          <a:p>
            <a:pPr indent="-4191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000"/>
              <a:buChar char="❏"/>
            </a:pPr>
            <a:r>
              <a:rPr lang="en-US" sz="3000">
                <a:solidFill>
                  <a:schemeClr val="dk1"/>
                </a:solidFill>
              </a:rPr>
              <a:t>What progress does the team particularly feel good about?</a:t>
            </a:r>
            <a:endParaRPr sz="3000">
              <a:solidFill>
                <a:schemeClr val="dk1"/>
              </a:solidFill>
            </a:endParaRPr>
          </a:p>
          <a:p>
            <a:pPr indent="-4191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000"/>
              <a:buChar char="❏"/>
            </a:pPr>
            <a:r>
              <a:rPr lang="en-US" sz="3000">
                <a:solidFill>
                  <a:schemeClr val="dk1"/>
                </a:solidFill>
              </a:rPr>
              <a:t>What barriers does the team feel is a current impediment to success?</a:t>
            </a:r>
            <a:endParaRPr sz="3000">
              <a:solidFill>
                <a:schemeClr val="dk1"/>
              </a:solidFill>
            </a:endParaRPr>
          </a:p>
          <a:p>
            <a:pPr indent="-4191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000"/>
              <a:buChar char="❏"/>
            </a:pPr>
            <a:r>
              <a:rPr lang="en-US" sz="3000">
                <a:solidFill>
                  <a:schemeClr val="dk1"/>
                </a:solidFill>
              </a:rPr>
              <a:t>What help does the team require to move positively forward?</a:t>
            </a:r>
            <a:endParaRPr sz="3000">
              <a:solidFill>
                <a:schemeClr val="dk1"/>
              </a:solidFill>
            </a:endParaRPr>
          </a:p>
          <a:p>
            <a:pPr indent="-4191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1000"/>
              </a:spcAft>
              <a:buClr>
                <a:schemeClr val="dk1"/>
              </a:buClr>
              <a:buSzPts val="3000"/>
              <a:buChar char="❏"/>
            </a:pPr>
            <a:r>
              <a:rPr lang="en-US" sz="3000">
                <a:solidFill>
                  <a:schemeClr val="dk1"/>
                </a:solidFill>
              </a:rPr>
              <a:t>Other questions or concerns?</a:t>
            </a:r>
            <a:endParaRPr sz="3000">
              <a:solidFill>
                <a:schemeClr val="dk1"/>
              </a:solidFill>
            </a:endParaRPr>
          </a:p>
        </p:txBody>
      </p:sp>
      <p:sp>
        <p:nvSpPr>
          <p:cNvPr id="143" name="Google Shape;143;g53d39d8f50_0_268"/>
          <p:cNvSpPr txBox="1"/>
          <p:nvPr/>
        </p:nvSpPr>
        <p:spPr>
          <a:xfrm rot="2238123">
            <a:off x="9637822" y="4596714"/>
            <a:ext cx="2060339" cy="1402721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0"/>
              <a:buFont typeface="Arial"/>
              <a:buNone/>
            </a:pPr>
            <a:r>
              <a:rPr b="0" i="0" lang="en-US" sz="320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?</a:t>
            </a:r>
            <a:endParaRPr b="0" i="0" sz="32000" u="none" cap="none" strike="noStrike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7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gc100d7dda1_2_0"/>
          <p:cNvSpPr txBox="1"/>
          <p:nvPr>
            <p:ph type="title"/>
          </p:nvPr>
        </p:nvSpPr>
        <p:spPr>
          <a:xfrm>
            <a:off x="838200" y="2766150"/>
            <a:ext cx="10515600" cy="13257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Questions, Suggestions?</a:t>
            </a:r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2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6"/>
          <p:cNvSpPr txBox="1"/>
          <p:nvPr>
            <p:ph type="title"/>
          </p:nvPr>
        </p:nvSpPr>
        <p:spPr>
          <a:xfrm>
            <a:off x="838200" y="365125"/>
            <a:ext cx="10515600" cy="132556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b="0" i="0" lang="en-US" sz="4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Image </a:t>
            </a:r>
            <a:r>
              <a:rPr lang="en-US" sz="4400">
                <a:latin typeface="Calibri"/>
                <a:ea typeface="Calibri"/>
                <a:cs typeface="Calibri"/>
                <a:sym typeface="Calibri"/>
              </a:rPr>
              <a:t>References</a:t>
            </a:r>
            <a:endParaRPr/>
          </a:p>
        </p:txBody>
      </p:sp>
      <p:sp>
        <p:nvSpPr>
          <p:cNvPr id="154" name="Google Shape;154;p6"/>
          <p:cNvSpPr txBox="1"/>
          <p:nvPr>
            <p:ph idx="1" type="body"/>
          </p:nvPr>
        </p:nvSpPr>
        <p:spPr>
          <a:xfrm>
            <a:off x="838200" y="1825625"/>
            <a:ext cx="10515600" cy="3603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4064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Font typeface="Calibri"/>
              <a:buChar char="❏"/>
            </a:pPr>
            <a:r>
              <a:rPr lang="en-U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Agile Scrum Framework. </a:t>
            </a:r>
            <a:r>
              <a:rPr lang="en-US" sz="2800" u="sng">
                <a:solidFill>
                  <a:schemeClr val="accent5"/>
                </a:solidFill>
                <a:latin typeface="Calibri"/>
                <a:ea typeface="Calibri"/>
                <a:cs typeface="Calibri"/>
                <a:sym typeface="Calibri"/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https://www.scrum.org/resources/what-is-scrum</a:t>
            </a:r>
            <a:endParaRPr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4064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Char char="❏"/>
            </a:pPr>
            <a:r>
              <a:rPr lang="en-U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Stoplight. </a:t>
            </a:r>
            <a:r>
              <a:rPr lang="en-US" sz="2800" u="sng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4"/>
              </a:rPr>
              <a:t>http://clipart-library.com/traffic-light-cliparts.html</a:t>
            </a:r>
            <a:endParaRPr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457200" rtl="0" algn="l">
              <a:lnSpc>
                <a:spcPct val="90000"/>
              </a:lnSpc>
              <a:spcBef>
                <a:spcPts val="1000"/>
              </a:spcBef>
              <a:spcAft>
                <a:spcPts val="1000"/>
              </a:spcAft>
              <a:buSzPts val="1800"/>
              <a:buNone/>
            </a:pPr>
            <a:r>
              <a:t/>
            </a:r>
            <a:endParaRPr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Google Shape;66;gb10ab19d7b_0_0"/>
          <p:cNvPicPr preferRelativeResize="0"/>
          <p:nvPr/>
        </p:nvPicPr>
        <p:blipFill rotWithShape="1">
          <a:blip r:embed="rId3">
            <a:alphaModFix/>
          </a:blip>
          <a:srcRect b="10040" l="0" r="0" t="5283"/>
          <a:stretch/>
        </p:blipFill>
        <p:spPr>
          <a:xfrm>
            <a:off x="262250" y="235400"/>
            <a:ext cx="7172325" cy="4347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67" name="Google Shape;67;gb10ab19d7b_0_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646375" y="3170050"/>
            <a:ext cx="8000350" cy="33001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gbafe8f9561_0_0"/>
          <p:cNvSpPr txBox="1"/>
          <p:nvPr>
            <p:ph type="title"/>
          </p:nvPr>
        </p:nvSpPr>
        <p:spPr>
          <a:xfrm>
            <a:off x="314375" y="144925"/>
            <a:ext cx="9370800" cy="1325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 sz="4400">
                <a:latin typeface="Calibri"/>
                <a:ea typeface="Calibri"/>
                <a:cs typeface="Calibri"/>
                <a:sym typeface="Calibri"/>
              </a:rPr>
              <a:t>Agile Scrum Team Responsibilities</a:t>
            </a:r>
            <a:endParaRPr/>
          </a:p>
        </p:txBody>
      </p:sp>
      <p:pic>
        <p:nvPicPr>
          <p:cNvPr id="73" name="Google Shape;73;gbafe8f9561_0_0"/>
          <p:cNvPicPr preferRelativeResize="0"/>
          <p:nvPr/>
        </p:nvPicPr>
        <p:blipFill rotWithShape="1">
          <a:blip r:embed="rId3">
            <a:alphaModFix/>
          </a:blip>
          <a:srcRect b="0" l="0" r="0" t="25272"/>
          <a:stretch/>
        </p:blipFill>
        <p:spPr>
          <a:xfrm>
            <a:off x="1322688" y="4533000"/>
            <a:ext cx="9529925" cy="2127375"/>
          </a:xfrm>
          <a:prstGeom prst="rect">
            <a:avLst/>
          </a:prstGeom>
          <a:noFill/>
          <a:ln>
            <a:noFill/>
          </a:ln>
        </p:spPr>
      </p:pic>
      <p:pic>
        <p:nvPicPr>
          <p:cNvPr id="74" name="Google Shape;74;gbafe8f9561_0_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486975" y="1237500"/>
            <a:ext cx="6343526" cy="3002575"/>
          </a:xfrm>
          <a:prstGeom prst="rect">
            <a:avLst/>
          </a:prstGeom>
          <a:noFill/>
          <a:ln>
            <a:noFill/>
          </a:ln>
        </p:spPr>
      </p:pic>
      <p:sp>
        <p:nvSpPr>
          <p:cNvPr id="75" name="Google Shape;75;gbafe8f9561_0_0"/>
          <p:cNvSpPr/>
          <p:nvPr/>
        </p:nvSpPr>
        <p:spPr>
          <a:xfrm>
            <a:off x="361475" y="1237500"/>
            <a:ext cx="4785600" cy="3002700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76" name="Google Shape;76;gbafe8f9561_0_0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361501" y="1488697"/>
            <a:ext cx="4785674" cy="250015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4"/>
          <p:cNvSpPr txBox="1"/>
          <p:nvPr>
            <p:ph type="title"/>
          </p:nvPr>
        </p:nvSpPr>
        <p:spPr>
          <a:xfrm>
            <a:off x="314375" y="144925"/>
            <a:ext cx="5034000" cy="1325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 sz="4400">
                <a:latin typeface="Calibri"/>
                <a:ea typeface="Calibri"/>
                <a:cs typeface="Calibri"/>
                <a:sym typeface="Calibri"/>
              </a:rPr>
              <a:t>Sprint 7 Overview</a:t>
            </a:r>
            <a:endParaRPr/>
          </a:p>
        </p:txBody>
      </p:sp>
      <p:pic>
        <p:nvPicPr>
          <p:cNvPr id="82" name="Google Shape;82;p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42325" y="1662963"/>
            <a:ext cx="11907326" cy="2312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3" name="Google Shape;83;p4"/>
          <p:cNvPicPr preferRelativeResize="0"/>
          <p:nvPr/>
        </p:nvPicPr>
        <p:blipFill rotWithShape="1">
          <a:blip r:embed="rId4">
            <a:alphaModFix/>
          </a:blip>
          <a:srcRect b="31321" l="0" r="0" t="21372"/>
          <a:stretch/>
        </p:blipFill>
        <p:spPr>
          <a:xfrm>
            <a:off x="4405237" y="4312350"/>
            <a:ext cx="2784413" cy="2850799"/>
          </a:xfrm>
          <a:prstGeom prst="rect">
            <a:avLst/>
          </a:prstGeom>
          <a:noFill/>
          <a:ln>
            <a:noFill/>
          </a:ln>
        </p:spPr>
      </p:pic>
      <p:pic>
        <p:nvPicPr>
          <p:cNvPr id="84" name="Google Shape;84;p4"/>
          <p:cNvPicPr preferRelativeResize="0"/>
          <p:nvPr/>
        </p:nvPicPr>
        <p:blipFill rotWithShape="1">
          <a:blip r:embed="rId5">
            <a:alphaModFix/>
          </a:blip>
          <a:srcRect b="58430" l="0" r="0" t="0"/>
          <a:stretch/>
        </p:blipFill>
        <p:spPr>
          <a:xfrm>
            <a:off x="8582175" y="4167800"/>
            <a:ext cx="3168750" cy="2850799"/>
          </a:xfrm>
          <a:prstGeom prst="rect">
            <a:avLst/>
          </a:prstGeom>
          <a:noFill/>
          <a:ln>
            <a:noFill/>
          </a:ln>
        </p:spPr>
      </p:pic>
      <p:pic>
        <p:nvPicPr>
          <p:cNvPr id="85" name="Google Shape;85;p4"/>
          <p:cNvPicPr preferRelativeResize="0"/>
          <p:nvPr/>
        </p:nvPicPr>
        <p:blipFill rotWithShape="1">
          <a:blip r:embed="rId6">
            <a:alphaModFix/>
          </a:blip>
          <a:srcRect b="58430" l="0" r="0" t="0"/>
          <a:stretch/>
        </p:blipFill>
        <p:spPr>
          <a:xfrm>
            <a:off x="6317575" y="4762050"/>
            <a:ext cx="3168750" cy="2850799"/>
          </a:xfrm>
          <a:prstGeom prst="rect">
            <a:avLst/>
          </a:prstGeom>
          <a:noFill/>
          <a:ln cap="flat" cmpd="sng" w="3810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86" name="Google Shape;86;p4"/>
          <p:cNvSpPr txBox="1"/>
          <p:nvPr/>
        </p:nvSpPr>
        <p:spPr>
          <a:xfrm>
            <a:off x="314375" y="4237625"/>
            <a:ext cx="3420900" cy="2165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406400" lvl="0" marL="457200" rt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AutoNum type="arabicPeriod"/>
            </a:pPr>
            <a:r>
              <a:rPr lang="en-US" sz="2800">
                <a:solidFill>
                  <a:schemeClr val="lt2"/>
                </a:solidFill>
              </a:rPr>
              <a:t>Sign-In Screen</a:t>
            </a:r>
            <a:endParaRPr sz="2800">
              <a:solidFill>
                <a:schemeClr val="lt2"/>
              </a:solidFill>
            </a:endParaRPr>
          </a:p>
          <a:p>
            <a:pPr indent="-406400" lvl="0" marL="457200" rtl="0" algn="l">
              <a:spcBef>
                <a:spcPts val="1000"/>
              </a:spcBef>
              <a:spcAft>
                <a:spcPts val="0"/>
              </a:spcAft>
              <a:buClr>
                <a:schemeClr val="lt2"/>
              </a:buClr>
              <a:buSzPts val="2800"/>
              <a:buAutoNum type="arabicPeriod"/>
            </a:pPr>
            <a:r>
              <a:rPr lang="en-US" sz="2800">
                <a:solidFill>
                  <a:schemeClr val="lt2"/>
                </a:solidFill>
              </a:rPr>
              <a:t>Animal Transport Form Screens</a:t>
            </a:r>
            <a:endParaRPr sz="2800">
              <a:solidFill>
                <a:schemeClr val="lt2"/>
              </a:solidFill>
            </a:endParaRPr>
          </a:p>
          <a:p>
            <a:pPr indent="-406400" lvl="0" marL="457200" rtl="0" algn="l">
              <a:spcBef>
                <a:spcPts val="1000"/>
              </a:spcBef>
              <a:spcAft>
                <a:spcPts val="1000"/>
              </a:spcAft>
              <a:buClr>
                <a:schemeClr val="lt2"/>
              </a:buClr>
              <a:buSzPts val="2800"/>
              <a:buAutoNum type="arabicPeriod"/>
            </a:pPr>
            <a:r>
              <a:rPr lang="en-US" sz="2800">
                <a:solidFill>
                  <a:schemeClr val="lt2"/>
                </a:solidFill>
              </a:rPr>
              <a:t>Database Config</a:t>
            </a:r>
            <a:endParaRPr sz="2800">
              <a:solidFill>
                <a:schemeClr val="lt2"/>
              </a:solidFill>
            </a:endParaRPr>
          </a:p>
        </p:txBody>
      </p:sp>
      <p:sp>
        <p:nvSpPr>
          <p:cNvPr id="87" name="Google Shape;87;p4"/>
          <p:cNvSpPr txBox="1"/>
          <p:nvPr/>
        </p:nvSpPr>
        <p:spPr>
          <a:xfrm>
            <a:off x="314375" y="1075525"/>
            <a:ext cx="4063500" cy="523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>
                <a:solidFill>
                  <a:schemeClr val="lt2"/>
                </a:solidFill>
              </a:rPr>
              <a:t>Feb 8, 2021 - Feb 22, 2021</a:t>
            </a:r>
            <a:endParaRPr sz="2200">
              <a:solidFill>
                <a:schemeClr val="lt2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gbafe8f9561_0_67"/>
          <p:cNvSpPr txBox="1"/>
          <p:nvPr>
            <p:ph type="title"/>
          </p:nvPr>
        </p:nvSpPr>
        <p:spPr>
          <a:xfrm>
            <a:off x="314375" y="289475"/>
            <a:ext cx="7956900" cy="1325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 sz="4400">
                <a:latin typeface="Calibri"/>
                <a:ea typeface="Calibri"/>
                <a:cs typeface="Calibri"/>
                <a:sym typeface="Calibri"/>
              </a:rPr>
              <a:t>Project Status Description</a:t>
            </a:r>
            <a:endParaRPr sz="44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 sz="4400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rPr>
              <a:t>and Project Issues (No Changes)</a:t>
            </a:r>
            <a:endParaRPr sz="4400">
              <a:solidFill>
                <a:schemeClr val="lt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93" name="Google Shape;93;gbafe8f9561_0_67"/>
          <p:cNvPicPr preferRelativeResize="0"/>
          <p:nvPr/>
        </p:nvPicPr>
        <p:blipFill rotWithShape="1">
          <a:blip r:embed="rId3">
            <a:alphaModFix/>
          </a:blip>
          <a:srcRect b="0" l="32115" r="0" t="0"/>
          <a:stretch/>
        </p:blipFill>
        <p:spPr>
          <a:xfrm>
            <a:off x="314375" y="2241650"/>
            <a:ext cx="3310426" cy="3086100"/>
          </a:xfrm>
          <a:prstGeom prst="rect">
            <a:avLst/>
          </a:prstGeom>
          <a:noFill/>
          <a:ln>
            <a:noFill/>
          </a:ln>
        </p:spPr>
      </p:pic>
      <p:sp>
        <p:nvSpPr>
          <p:cNvPr id="94" name="Google Shape;94;gbafe8f9561_0_67"/>
          <p:cNvSpPr txBox="1"/>
          <p:nvPr/>
        </p:nvSpPr>
        <p:spPr>
          <a:xfrm>
            <a:off x="3759775" y="1776050"/>
            <a:ext cx="8175000" cy="4017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0" i="0" lang="en-US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Our project status is </a:t>
            </a:r>
            <a:r>
              <a:rPr b="0" i="0" lang="en-US" sz="2800" u="none" cap="none" strike="noStrike">
                <a:solidFill>
                  <a:srgbClr val="00FF00"/>
                </a:solidFill>
                <a:latin typeface="Arial"/>
                <a:ea typeface="Arial"/>
                <a:cs typeface="Arial"/>
                <a:sym typeface="Arial"/>
              </a:rPr>
              <a:t>green</a:t>
            </a:r>
            <a:r>
              <a:rPr b="0" i="0" lang="en-US" sz="2800" u="none" cap="none" strike="noStrike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-</a:t>
            </a:r>
            <a:r>
              <a:rPr lang="en-US" sz="2800">
                <a:solidFill>
                  <a:srgbClr val="FFFF00"/>
                </a:solidFill>
              </a:rPr>
              <a:t>yellow</a:t>
            </a:r>
            <a:r>
              <a:rPr lang="en-US" sz="2800">
                <a:solidFill>
                  <a:schemeClr val="dk1"/>
                </a:solidFill>
              </a:rPr>
              <a:t>.</a:t>
            </a:r>
            <a:r>
              <a:rPr b="0" i="0" lang="en-US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b="0" i="0" sz="2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t/>
            </a:r>
            <a:endParaRPr b="0" i="0" sz="2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n-US" sz="2800">
                <a:solidFill>
                  <a:schemeClr val="lt2"/>
                </a:solidFill>
              </a:rPr>
              <a:t>The delays we’re </a:t>
            </a:r>
            <a:r>
              <a:rPr lang="en-US" sz="2800">
                <a:solidFill>
                  <a:schemeClr val="lt2"/>
                </a:solidFill>
              </a:rPr>
              <a:t>experiencing are:</a:t>
            </a:r>
            <a:endParaRPr b="0" i="0" sz="2800" u="none" cap="none" strike="noStrike">
              <a:solidFill>
                <a:schemeClr val="lt2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406400" lvl="0" marL="4572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lt2"/>
              </a:buClr>
              <a:buSzPts val="2800"/>
              <a:buFont typeface="Arial"/>
              <a:buAutoNum type="arabicPeriod"/>
            </a:pPr>
            <a:r>
              <a:rPr b="0" i="0" lang="en-US" sz="28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The continued delay of Transporter feedback on prototypes (due to slow business)</a:t>
            </a:r>
            <a:endParaRPr b="0" i="0" sz="2800" u="none" cap="none" strike="noStrike">
              <a:solidFill>
                <a:schemeClr val="lt2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406400" lvl="0" marL="4572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lt2"/>
              </a:buClr>
              <a:buSzPts val="2800"/>
              <a:buFont typeface="Arial"/>
              <a:buAutoNum type="arabicPeriod"/>
            </a:pPr>
            <a:r>
              <a:rPr lang="en-US" sz="2800">
                <a:solidFill>
                  <a:schemeClr val="lt2"/>
                </a:solidFill>
              </a:rPr>
              <a:t>Slowness as the semester picks up</a:t>
            </a:r>
            <a:endParaRPr sz="2800">
              <a:solidFill>
                <a:schemeClr val="lt2"/>
              </a:solidFill>
            </a:endParaRPr>
          </a:p>
          <a:p>
            <a:pPr indent="-406400" lvl="0" marL="4572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lt2"/>
              </a:buClr>
              <a:buSzPts val="2800"/>
              <a:buAutoNum type="arabicPeriod"/>
            </a:pPr>
            <a:r>
              <a:rPr lang="en-US" sz="2800">
                <a:solidFill>
                  <a:schemeClr val="lt2"/>
                </a:solidFill>
              </a:rPr>
              <a:t>Slowness due to learning curve of more complex programming concepts</a:t>
            </a:r>
            <a:endParaRPr sz="2800">
              <a:solidFill>
                <a:schemeClr val="lt2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gc064df34d3_0_0"/>
          <p:cNvSpPr txBox="1"/>
          <p:nvPr>
            <p:ph type="title"/>
          </p:nvPr>
        </p:nvSpPr>
        <p:spPr>
          <a:xfrm>
            <a:off x="314375" y="144925"/>
            <a:ext cx="9025500" cy="1325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 sz="4400">
                <a:latin typeface="Calibri"/>
                <a:ea typeface="Calibri"/>
                <a:cs typeface="Calibri"/>
                <a:sym typeface="Calibri"/>
              </a:rPr>
              <a:t>Signup and Login Screens Demo</a:t>
            </a:r>
            <a:endParaRPr/>
          </a:p>
        </p:txBody>
      </p:sp>
      <p:sp>
        <p:nvSpPr>
          <p:cNvPr id="100" name="Google Shape;100;gc064df34d3_0_0"/>
          <p:cNvSpPr/>
          <p:nvPr/>
        </p:nvSpPr>
        <p:spPr>
          <a:xfrm>
            <a:off x="645363" y="5623225"/>
            <a:ext cx="3999300" cy="1092000"/>
          </a:xfrm>
          <a:prstGeom prst="rect">
            <a:avLst/>
          </a:prstGeom>
          <a:solidFill>
            <a:schemeClr val="dk2"/>
          </a:solidFill>
          <a:ln cap="flat" cmpd="sng" w="3810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rgbClr val="FFFFFF"/>
                </a:solidFill>
              </a:rPr>
              <a:t>From our prototypes</a:t>
            </a:r>
            <a:endParaRPr sz="2800">
              <a:solidFill>
                <a:srgbClr val="FFFFFF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rgbClr val="FFFFFF"/>
                </a:solidFill>
              </a:rPr>
              <a:t>to implementation</a:t>
            </a:r>
            <a:endParaRPr sz="2800">
              <a:solidFill>
                <a:srgbClr val="FFFFFF"/>
              </a:solidFill>
            </a:endParaRPr>
          </a:p>
        </p:txBody>
      </p:sp>
      <p:pic>
        <p:nvPicPr>
          <p:cNvPr id="101" name="Google Shape;101;gc064df34d3_0_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72100" y="1216075"/>
            <a:ext cx="4145825" cy="4291625"/>
          </a:xfrm>
          <a:prstGeom prst="rect">
            <a:avLst/>
          </a:prstGeom>
          <a:noFill/>
          <a:ln cap="flat" cmpd="sng" w="3810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id="102" name="Google Shape;102;gc064df34d3_0_0" title="Login:SignUp Demo.mov">
            <a:hlinkClick r:id="rId4"/>
          </p:cNvPr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213475" y="1216075"/>
            <a:ext cx="6552875" cy="49146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gc064df34d3_0_8"/>
          <p:cNvSpPr txBox="1"/>
          <p:nvPr>
            <p:ph type="title"/>
          </p:nvPr>
        </p:nvSpPr>
        <p:spPr>
          <a:xfrm>
            <a:off x="314375" y="144925"/>
            <a:ext cx="6123900" cy="1325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 sz="4400">
                <a:latin typeface="Calibri"/>
                <a:ea typeface="Calibri"/>
                <a:cs typeface="Calibri"/>
                <a:sym typeface="Calibri"/>
              </a:rPr>
              <a:t>Database Interface Demo</a:t>
            </a:r>
            <a:endParaRPr/>
          </a:p>
        </p:txBody>
      </p:sp>
      <p:pic>
        <p:nvPicPr>
          <p:cNvPr id="108" name="Google Shape;108;gc064df34d3_0_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65775" y="1160100"/>
            <a:ext cx="6484674" cy="5200000"/>
          </a:xfrm>
          <a:prstGeom prst="rect">
            <a:avLst/>
          </a:prstGeom>
          <a:noFill/>
          <a:ln>
            <a:noFill/>
          </a:ln>
        </p:spPr>
      </p:pic>
      <p:sp>
        <p:nvSpPr>
          <p:cNvPr id="109" name="Google Shape;109;gc064df34d3_0_8"/>
          <p:cNvSpPr txBox="1"/>
          <p:nvPr/>
        </p:nvSpPr>
        <p:spPr>
          <a:xfrm>
            <a:off x="7297650" y="3092650"/>
            <a:ext cx="4458900" cy="1182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</a:rPr>
              <a:t>Demo Link:</a:t>
            </a:r>
            <a:endParaRPr sz="24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u="sng">
                <a:solidFill>
                  <a:schemeClr val="hlink"/>
                </a:solidFill>
                <a:hlinkClick r:id="rId4"/>
              </a:rPr>
              <a:t>https://youtu.be/Vhsj-HXmsc4</a:t>
            </a:r>
            <a:endParaRPr sz="24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gc091d46826_0_0"/>
          <p:cNvSpPr txBox="1"/>
          <p:nvPr>
            <p:ph type="title"/>
          </p:nvPr>
        </p:nvSpPr>
        <p:spPr>
          <a:xfrm>
            <a:off x="314375" y="144925"/>
            <a:ext cx="8316300" cy="1325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 sz="4400">
                <a:latin typeface="Calibri"/>
                <a:ea typeface="Calibri"/>
                <a:cs typeface="Calibri"/>
                <a:sym typeface="Calibri"/>
              </a:rPr>
              <a:t>Database Security Rules and Demo</a:t>
            </a:r>
            <a:endParaRPr/>
          </a:p>
        </p:txBody>
      </p:sp>
      <p:pic>
        <p:nvPicPr>
          <p:cNvPr id="115" name="Google Shape;115;gc091d46826_0_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68400" y="1201375"/>
            <a:ext cx="7176575" cy="5513025"/>
          </a:xfrm>
          <a:prstGeom prst="rect">
            <a:avLst/>
          </a:prstGeom>
          <a:noFill/>
          <a:ln>
            <a:noFill/>
          </a:ln>
        </p:spPr>
      </p:pic>
      <p:sp>
        <p:nvSpPr>
          <p:cNvPr id="116" name="Google Shape;116;gc091d46826_0_0"/>
          <p:cNvSpPr txBox="1"/>
          <p:nvPr/>
        </p:nvSpPr>
        <p:spPr>
          <a:xfrm>
            <a:off x="7892825" y="3019775"/>
            <a:ext cx="3960300" cy="1293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</a:rPr>
              <a:t>Demo Link</a:t>
            </a:r>
            <a:endParaRPr sz="24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u="sng">
                <a:solidFill>
                  <a:schemeClr val="hlink"/>
                </a:solidFill>
                <a:hlinkClick r:id="rId4"/>
              </a:rPr>
              <a:t>https://youtu.be/9rN6Dky0f2g</a:t>
            </a:r>
            <a:endParaRPr sz="2400">
              <a:solidFill>
                <a:schemeClr val="accent1"/>
              </a:solidFill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gc064df34d3_0_4"/>
          <p:cNvSpPr txBox="1"/>
          <p:nvPr>
            <p:ph type="title"/>
          </p:nvPr>
        </p:nvSpPr>
        <p:spPr>
          <a:xfrm>
            <a:off x="314375" y="144925"/>
            <a:ext cx="9333600" cy="1325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 sz="4400">
                <a:latin typeface="Calibri"/>
                <a:ea typeface="Calibri"/>
                <a:cs typeface="Calibri"/>
                <a:sym typeface="Calibri"/>
              </a:rPr>
              <a:t>Animal Transport Record Screens Demo</a:t>
            </a:r>
            <a:endParaRPr/>
          </a:p>
        </p:txBody>
      </p:sp>
      <p:pic>
        <p:nvPicPr>
          <p:cNvPr id="122" name="Google Shape;122;gc064df34d3_0_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43225" y="1221188"/>
            <a:ext cx="1884675" cy="4078901"/>
          </a:xfrm>
          <a:prstGeom prst="rect">
            <a:avLst/>
          </a:prstGeom>
          <a:noFill/>
          <a:ln>
            <a:noFill/>
          </a:ln>
        </p:spPr>
      </p:pic>
      <p:pic>
        <p:nvPicPr>
          <p:cNvPr id="123" name="Google Shape;123;gc064df34d3_0_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351175" y="1221187"/>
            <a:ext cx="1884675" cy="4078915"/>
          </a:xfrm>
          <a:prstGeom prst="rect">
            <a:avLst/>
          </a:prstGeom>
          <a:noFill/>
          <a:ln>
            <a:noFill/>
          </a:ln>
        </p:spPr>
      </p:pic>
      <p:sp>
        <p:nvSpPr>
          <p:cNvPr id="124" name="Google Shape;124;gc064df34d3_0_4"/>
          <p:cNvSpPr/>
          <p:nvPr/>
        </p:nvSpPr>
        <p:spPr>
          <a:xfrm>
            <a:off x="915475" y="5524950"/>
            <a:ext cx="3999300" cy="1092000"/>
          </a:xfrm>
          <a:prstGeom prst="rect">
            <a:avLst/>
          </a:prstGeom>
          <a:solidFill>
            <a:schemeClr val="dk2"/>
          </a:solidFill>
          <a:ln cap="flat" cmpd="sng" w="3810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rgbClr val="FFFFFF"/>
                </a:solidFill>
              </a:rPr>
              <a:t>From our prototypes</a:t>
            </a:r>
            <a:endParaRPr sz="2800">
              <a:solidFill>
                <a:srgbClr val="FFFFFF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rgbClr val="FFFFFF"/>
                </a:solidFill>
              </a:rPr>
              <a:t>to implementation</a:t>
            </a:r>
            <a:endParaRPr sz="2800">
              <a:solidFill>
                <a:srgbClr val="FFFFFF"/>
              </a:solidFill>
            </a:endParaRPr>
          </a:p>
        </p:txBody>
      </p:sp>
      <p:pic>
        <p:nvPicPr>
          <p:cNvPr id="125" name="Google Shape;125;gc064df34d3_0_4" title="ATRScreensDemo.mov">
            <a:hlinkClick r:id="rId5"/>
          </p:cNvPr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7588575" y="1096450"/>
            <a:ext cx="2910625" cy="576154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xmlns:r="http://schemas.openxmlformats.org/officeDocument/2006/relationships" name="Simple Dark">
  <a:themeElements>
    <a:clrScheme name="Simple Dark">
      <a:dk1>
        <a:srgbClr val="FFFFFF"/>
      </a:dk1>
      <a:lt1>
        <a:srgbClr val="212121"/>
      </a:lt1>
      <a:dk2>
        <a:srgbClr val="303030"/>
      </a:dk2>
      <a:lt2>
        <a:srgbClr val="ADADAD"/>
      </a:lt2>
      <a:accent1>
        <a:srgbClr val="009688"/>
      </a:accent1>
      <a:accent2>
        <a:srgbClr val="EEEEEE"/>
      </a:accent2>
      <a:accent3>
        <a:srgbClr val="78909C"/>
      </a:accent3>
      <a:accent4>
        <a:srgbClr val="FFAB40"/>
      </a:accent4>
      <a:accent5>
        <a:srgbClr val="4DD0E1"/>
      </a:accent5>
      <a:accent6>
        <a:srgbClr val="EEFF41"/>
      </a:accent6>
      <a:hlink>
        <a:srgbClr val="4DD0E1"/>
      </a:hlink>
      <a:folHlink>
        <a:srgbClr val="4DD0E1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2018-01-12T17:42:16Z</dcterms:created>
  <dc:creator>Tim Maciag</dc:creator>
</cp:coreProperties>
</file>

<file path=docProps/custom.xml><?xml version="1.0" encoding="utf-8"?>
<Properties xmlns="http://schemas.openxmlformats.org/officeDocument/2006/custom-properties" xmlns:vt="http://schemas.openxmlformats.org/officeDocument/2006/docPropsVTypes"/>
</file>