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Lst>
  <p:sldSz cy="6858000" cx="12192000"/>
  <p:notesSz cx="6858000" cy="9144000"/>
  <p:embeddedFontLst>
    <p:embeddedFont>
      <p:font typeface="Raleway"/>
      <p:regular r:id="rId23"/>
      <p:bold r:id="rId24"/>
      <p:italic r:id="rId25"/>
      <p:boldItalic r:id="rId26"/>
    </p:embeddedFont>
    <p:embeddedFont>
      <p:font typeface="Alike"/>
      <p:regular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28" roundtripDataSignature="AMtx7mh3XbBRXB7krNEE0UK00lPtGbZ4V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font" Target="fonts/Raleway-bold.fntdata"/><Relationship Id="rId23" Type="http://schemas.openxmlformats.org/officeDocument/2006/relationships/font" Target="fonts/Raleway-regular.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Raleway-boldItalic.fntdata"/><Relationship Id="rId25" Type="http://schemas.openxmlformats.org/officeDocument/2006/relationships/font" Target="fonts/Raleway-italic.fntdata"/><Relationship Id="rId28" Type="http://customschemas.google.com/relationships/presentationmetadata" Target="metadata"/><Relationship Id="rId27" Type="http://schemas.openxmlformats.org/officeDocument/2006/relationships/font" Target="fonts/Alike-regular.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b10ab19d7b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8" name="Google Shape;58;gb10ab19d7b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cf1128a910_4_14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cf1128a910_4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“In the form, transporter can upload signature as images. If person doesn’t know how to take digital signature, they can just sign on the paper and take photo and upload it in the form.”</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cf1128a910_4_16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cf1128a910_4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We have this questions </a:t>
            </a:r>
            <a:r>
              <a:rPr lang="en-US"/>
              <a:t>screen</a:t>
            </a:r>
            <a:r>
              <a:rPr lang="en-US"/>
              <a:t> which is very helpful for Transporters. This will guide </a:t>
            </a:r>
            <a:r>
              <a:rPr lang="en-US"/>
              <a:t>transporter</a:t>
            </a:r>
            <a:r>
              <a:rPr lang="en-US"/>
              <a:t> to determine how to handle </a:t>
            </a:r>
            <a:r>
              <a:rPr lang="en-US"/>
              <a:t>animals</a:t>
            </a:r>
            <a:r>
              <a:rPr lang="en-US"/>
              <a:t> safely during unloading from truck and loading them into truck. How to </a:t>
            </a:r>
            <a:r>
              <a:rPr lang="en-US"/>
              <a:t>safely</a:t>
            </a:r>
            <a:r>
              <a:rPr lang="en-US"/>
              <a:t> handle </a:t>
            </a:r>
            <a:r>
              <a:rPr lang="en-US"/>
              <a:t>injured</a:t>
            </a:r>
            <a:r>
              <a:rPr lang="en-US"/>
              <a:t> animal. Previously, transporters need to find this information on </a:t>
            </a:r>
            <a:r>
              <a:rPr lang="en-US"/>
              <a:t>their own and now we provide it as part of our app. This will raise awareness and give transporter’s a sense of confidence.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cf1128a910_7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cf1128a910_7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cc46ad5267_0_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cc46ad5267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cf1128a910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cf1128a91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ca43f84b57_0_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0" name="Google Shape;250;gca43f84b57_0_5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ceac6e8086_0_2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ceac6e8086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cc46ad5267_0_2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cc46ad5267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cf1128a910_0_3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cf1128a910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ca43f84b57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3" name="Google Shape;63;gca43f84b57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ceac6e8086_0_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ceac6e8086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ceac6e8086_0_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ceac6e8086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cc46ad5267_0_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cc46ad5267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cf1128a910_4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cf1128a910_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sz="1300">
                <a:solidFill>
                  <a:schemeClr val="dk1"/>
                </a:solidFill>
              </a:rPr>
              <a:t>“Let’s have a look at the awesome features of this app, which solve the problems transporters face” </a:t>
            </a:r>
            <a:endParaRPr sz="13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3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sz="1300">
                <a:solidFill>
                  <a:schemeClr val="dk1"/>
                </a:solidFill>
              </a:rPr>
              <a:t>Slide#1 Easily Record Transport Documents</a:t>
            </a:r>
            <a:endParaRPr sz="13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3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sz="1300">
                <a:solidFill>
                  <a:schemeClr val="dk1"/>
                </a:solidFill>
              </a:rPr>
              <a:t>“The most important feature is that through this app transporter can easily make transport documents. Current process requires many printed forms filled by transporters to make sure that all animals and transport’s data is collected. In this app all the required forms are combined into one single form so it is easier for transporter to fill out all necessary information.” </a:t>
            </a:r>
            <a:endParaRPr sz="13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cf1128a910_4_3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cf1128a910_4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sz="1300">
                <a:solidFill>
                  <a:schemeClr val="dk1"/>
                </a:solidFill>
              </a:rPr>
              <a:t>Slide#2 See Old Records</a:t>
            </a:r>
            <a:endParaRPr sz="13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3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sz="1300">
                <a:solidFill>
                  <a:schemeClr val="dk1"/>
                </a:solidFill>
              </a:rPr>
              <a:t>“Once transporter has submitted the Animal Transport Form, they cannot modify it and it will stored into the database. Transporter can also retrieve all the past travel history records through this app. They can even search for their past records. And you know in industry it is very hard to save or search all these paper documents. Moreover, this will save our trees and our environment.”</a:t>
            </a:r>
            <a:endParaRPr sz="13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cf1128a910_4_4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cf1128a910_4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sz="1300">
                <a:solidFill>
                  <a:schemeClr val="dk1"/>
                </a:solidFill>
              </a:rPr>
              <a:t>Slide#3 </a:t>
            </a:r>
            <a:endParaRPr sz="13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sz="1300">
                <a:solidFill>
                  <a:schemeClr val="dk1"/>
                </a:solidFill>
              </a:rPr>
              <a:t>“Transporters can even share these travel history records as PDF and email. For example, if CFIA inspector asks for past records, transporter can simply share their record.”</a:t>
            </a:r>
            <a:endParaRPr sz="13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cf1128a910_4_12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cf1128a910_4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“This app also works offline. That means transporter can read and write the data when device is offline. For example, when transporter has no internet, and they has to enter </a:t>
            </a:r>
            <a:r>
              <a:rPr lang="en-US"/>
              <a:t>information</a:t>
            </a:r>
            <a:r>
              <a:rPr lang="en-US"/>
              <a:t>, then this app will save the information and when the device </a:t>
            </a:r>
            <a:r>
              <a:rPr lang="en-US"/>
              <a:t>comes</a:t>
            </a:r>
            <a:r>
              <a:rPr lang="en-US"/>
              <a:t> back online, the data will be saved </a:t>
            </a:r>
            <a:r>
              <a:rPr lang="en-US"/>
              <a:t>automatically</a:t>
            </a:r>
            <a:r>
              <a:rPr lang="en-US"/>
              <a:t> over the internet</a:t>
            </a:r>
            <a:r>
              <a:rPr lang="en-US"/>
              <a:t>. That’s cool isn’t it?”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g53d39d8f50_0_4"/>
          <p:cNvSpPr txBox="1"/>
          <p:nvPr>
            <p:ph type="ctrTitle"/>
          </p:nvPr>
        </p:nvSpPr>
        <p:spPr>
          <a:xfrm>
            <a:off x="415611" y="992767"/>
            <a:ext cx="11360700" cy="2736900"/>
          </a:xfrm>
          <a:prstGeom prst="rect">
            <a:avLst/>
          </a:prstGeom>
          <a:noFill/>
          <a:ln>
            <a:noFill/>
          </a:ln>
        </p:spPr>
        <p:txBody>
          <a:bodyPr anchorCtr="0" anchor="b" bIns="121900" lIns="121900" spcFirstLastPara="1" rIns="121900" wrap="square" tIns="121900">
            <a:no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p:txBody>
      </p:sp>
      <p:sp>
        <p:nvSpPr>
          <p:cNvPr id="11" name="Google Shape;11;g53d39d8f50_0_4"/>
          <p:cNvSpPr txBox="1"/>
          <p:nvPr>
            <p:ph idx="1" type="subTitle"/>
          </p:nvPr>
        </p:nvSpPr>
        <p:spPr>
          <a:xfrm>
            <a:off x="415600" y="3778833"/>
            <a:ext cx="11360700" cy="10569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p:txBody>
      </p:sp>
      <p:sp>
        <p:nvSpPr>
          <p:cNvPr id="12" name="Google Shape;12;g53d39d8f50_0_4"/>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7" name="Shape 47"/>
        <p:cNvGrpSpPr/>
        <p:nvPr/>
      </p:nvGrpSpPr>
      <p:grpSpPr>
        <a:xfrm>
          <a:off x="0" y="0"/>
          <a:ext cx="0" cy="0"/>
          <a:chOff x="0" y="0"/>
          <a:chExt cx="0" cy="0"/>
        </a:xfrm>
      </p:grpSpPr>
      <p:sp>
        <p:nvSpPr>
          <p:cNvPr id="48" name="Google Shape;48;g53d39d8f50_0_36"/>
          <p:cNvSpPr txBox="1"/>
          <p:nvPr>
            <p:ph idx="1" type="body"/>
          </p:nvPr>
        </p:nvSpPr>
        <p:spPr>
          <a:xfrm>
            <a:off x="415600" y="5640767"/>
            <a:ext cx="7998300" cy="806700"/>
          </a:xfrm>
          <a:prstGeom prst="rect">
            <a:avLst/>
          </a:prstGeom>
          <a:noFill/>
          <a:ln>
            <a:noFill/>
          </a:ln>
        </p:spPr>
        <p:txBody>
          <a:bodyPr anchorCtr="0" anchor="ctr" bIns="121900" lIns="121900" spcFirstLastPara="1" rIns="121900" wrap="square" tIns="121900">
            <a:noAutofit/>
          </a:bodyPr>
          <a:lstStyle>
            <a:lvl1pPr indent="-228600" lvl="0" marL="457200" algn="l">
              <a:lnSpc>
                <a:spcPct val="100000"/>
              </a:lnSpc>
              <a:spcBef>
                <a:spcPts val="0"/>
              </a:spcBef>
              <a:spcAft>
                <a:spcPts val="0"/>
              </a:spcAft>
              <a:buSzPts val="2400"/>
              <a:buNone/>
              <a:defRPr/>
            </a:lvl1pPr>
          </a:lstStyle>
          <a:p/>
        </p:txBody>
      </p:sp>
      <p:sp>
        <p:nvSpPr>
          <p:cNvPr id="49" name="Google Shape;49;g53d39d8f50_0_36"/>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0" name="Shape 50"/>
        <p:cNvGrpSpPr/>
        <p:nvPr/>
      </p:nvGrpSpPr>
      <p:grpSpPr>
        <a:xfrm>
          <a:off x="0" y="0"/>
          <a:ext cx="0" cy="0"/>
          <a:chOff x="0" y="0"/>
          <a:chExt cx="0" cy="0"/>
        </a:xfrm>
      </p:grpSpPr>
      <p:sp>
        <p:nvSpPr>
          <p:cNvPr id="51" name="Google Shape;51;g53d39d8f50_0_39"/>
          <p:cNvSpPr txBox="1"/>
          <p:nvPr>
            <p:ph hasCustomPrompt="1" type="title"/>
          </p:nvPr>
        </p:nvSpPr>
        <p:spPr>
          <a:xfrm>
            <a:off x="415600" y="1474833"/>
            <a:ext cx="11360700" cy="2618100"/>
          </a:xfrm>
          <a:prstGeom prst="rect">
            <a:avLst/>
          </a:prstGeom>
          <a:noFill/>
          <a:ln>
            <a:noFill/>
          </a:ln>
        </p:spPr>
        <p:txBody>
          <a:bodyPr anchorCtr="0" anchor="b" bIns="121900" lIns="121900" spcFirstLastPara="1" rIns="121900" wrap="square" tIns="121900">
            <a:noAutofit/>
          </a:bodyPr>
          <a:lstStyle>
            <a:lvl1pPr lvl="0" algn="ctr">
              <a:lnSpc>
                <a:spcPct val="100000"/>
              </a:lnSpc>
              <a:spcBef>
                <a:spcPts val="0"/>
              </a:spcBef>
              <a:spcAft>
                <a:spcPts val="0"/>
              </a:spcAft>
              <a:buSzPts val="16000"/>
              <a:buNone/>
              <a:defRPr sz="160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52" name="Google Shape;52;g53d39d8f50_0_39"/>
          <p:cNvSpPr txBox="1"/>
          <p:nvPr>
            <p:ph idx="1" type="body"/>
          </p:nvPr>
        </p:nvSpPr>
        <p:spPr>
          <a:xfrm>
            <a:off x="415600" y="4202967"/>
            <a:ext cx="11360700" cy="1734300"/>
          </a:xfrm>
          <a:prstGeom prst="rect">
            <a:avLst/>
          </a:prstGeom>
          <a:noFill/>
          <a:ln>
            <a:noFill/>
          </a:ln>
        </p:spPr>
        <p:txBody>
          <a:bodyPr anchorCtr="0" anchor="t" bIns="121900" lIns="121900" spcFirstLastPara="1" rIns="121900" wrap="square" tIns="121900">
            <a:noAutofit/>
          </a:bodyPr>
          <a:lstStyle>
            <a:lvl1pPr indent="-381000" lvl="0" marL="457200" algn="ctr">
              <a:lnSpc>
                <a:spcPct val="115000"/>
              </a:lnSpc>
              <a:spcBef>
                <a:spcPts val="0"/>
              </a:spcBef>
              <a:spcAft>
                <a:spcPts val="0"/>
              </a:spcAft>
              <a:buSzPts val="2400"/>
              <a:buChar char="●"/>
              <a:defRPr/>
            </a:lvl1pPr>
            <a:lvl2pPr indent="-349250" lvl="1" marL="914400" algn="ctr">
              <a:lnSpc>
                <a:spcPct val="115000"/>
              </a:lnSpc>
              <a:spcBef>
                <a:spcPts val="2100"/>
              </a:spcBef>
              <a:spcAft>
                <a:spcPts val="0"/>
              </a:spcAft>
              <a:buSzPts val="1900"/>
              <a:buChar char="○"/>
              <a:defRPr/>
            </a:lvl2pPr>
            <a:lvl3pPr indent="-349250" lvl="2" marL="1371600" algn="ctr">
              <a:lnSpc>
                <a:spcPct val="115000"/>
              </a:lnSpc>
              <a:spcBef>
                <a:spcPts val="2100"/>
              </a:spcBef>
              <a:spcAft>
                <a:spcPts val="0"/>
              </a:spcAft>
              <a:buSzPts val="1900"/>
              <a:buChar char="■"/>
              <a:defRPr/>
            </a:lvl3pPr>
            <a:lvl4pPr indent="-349250" lvl="3" marL="1828800" algn="ctr">
              <a:lnSpc>
                <a:spcPct val="115000"/>
              </a:lnSpc>
              <a:spcBef>
                <a:spcPts val="2100"/>
              </a:spcBef>
              <a:spcAft>
                <a:spcPts val="0"/>
              </a:spcAft>
              <a:buSzPts val="1900"/>
              <a:buChar char="●"/>
              <a:defRPr/>
            </a:lvl4pPr>
            <a:lvl5pPr indent="-349250" lvl="4" marL="2286000" algn="ctr">
              <a:lnSpc>
                <a:spcPct val="115000"/>
              </a:lnSpc>
              <a:spcBef>
                <a:spcPts val="2100"/>
              </a:spcBef>
              <a:spcAft>
                <a:spcPts val="0"/>
              </a:spcAft>
              <a:buSzPts val="1900"/>
              <a:buChar char="○"/>
              <a:defRPr/>
            </a:lvl5pPr>
            <a:lvl6pPr indent="-349250" lvl="5" marL="2743200" algn="ctr">
              <a:lnSpc>
                <a:spcPct val="115000"/>
              </a:lnSpc>
              <a:spcBef>
                <a:spcPts val="2100"/>
              </a:spcBef>
              <a:spcAft>
                <a:spcPts val="0"/>
              </a:spcAft>
              <a:buSzPts val="1900"/>
              <a:buChar char="■"/>
              <a:defRPr/>
            </a:lvl6pPr>
            <a:lvl7pPr indent="-349250" lvl="6" marL="3200400" algn="ctr">
              <a:lnSpc>
                <a:spcPct val="115000"/>
              </a:lnSpc>
              <a:spcBef>
                <a:spcPts val="2100"/>
              </a:spcBef>
              <a:spcAft>
                <a:spcPts val="0"/>
              </a:spcAft>
              <a:buSzPts val="1900"/>
              <a:buChar char="●"/>
              <a:defRPr/>
            </a:lvl7pPr>
            <a:lvl8pPr indent="-349250" lvl="7" marL="3657600" algn="ctr">
              <a:lnSpc>
                <a:spcPct val="115000"/>
              </a:lnSpc>
              <a:spcBef>
                <a:spcPts val="2100"/>
              </a:spcBef>
              <a:spcAft>
                <a:spcPts val="0"/>
              </a:spcAft>
              <a:buSzPts val="1900"/>
              <a:buChar char="○"/>
              <a:defRPr/>
            </a:lvl8pPr>
            <a:lvl9pPr indent="-349250" lvl="8" marL="4114800" algn="ctr">
              <a:lnSpc>
                <a:spcPct val="115000"/>
              </a:lnSpc>
              <a:spcBef>
                <a:spcPts val="2100"/>
              </a:spcBef>
              <a:spcAft>
                <a:spcPts val="2100"/>
              </a:spcAft>
              <a:buSzPts val="1900"/>
              <a:buChar char="■"/>
              <a:defRPr/>
            </a:lvl9pPr>
          </a:lstStyle>
          <a:p/>
        </p:txBody>
      </p:sp>
      <p:sp>
        <p:nvSpPr>
          <p:cNvPr id="53" name="Google Shape;53;g53d39d8f50_0_39"/>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g53d39d8f50_0_43"/>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3" name="Shape 13"/>
        <p:cNvGrpSpPr/>
        <p:nvPr/>
      </p:nvGrpSpPr>
      <p:grpSpPr>
        <a:xfrm>
          <a:off x="0" y="0"/>
          <a:ext cx="0" cy="0"/>
          <a:chOff x="0" y="0"/>
          <a:chExt cx="0" cy="0"/>
        </a:xfrm>
      </p:grpSpPr>
      <p:sp>
        <p:nvSpPr>
          <p:cNvPr id="14" name="Google Shape;14;g53d39d8f50_0_4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3700"/>
              <a:buNone/>
              <a:defRPr/>
            </a:lvl1pPr>
            <a:lvl2pPr lvl="1" algn="l">
              <a:lnSpc>
                <a:spcPct val="90000"/>
              </a:lnSpc>
              <a:spcBef>
                <a:spcPts val="0"/>
              </a:spcBef>
              <a:spcAft>
                <a:spcPts val="0"/>
              </a:spcAft>
              <a:buSzPts val="3700"/>
              <a:buNone/>
              <a:defRPr/>
            </a:lvl2pPr>
            <a:lvl3pPr lvl="2" algn="l">
              <a:lnSpc>
                <a:spcPct val="90000"/>
              </a:lnSpc>
              <a:spcBef>
                <a:spcPts val="0"/>
              </a:spcBef>
              <a:spcAft>
                <a:spcPts val="0"/>
              </a:spcAft>
              <a:buSzPts val="3700"/>
              <a:buNone/>
              <a:defRPr/>
            </a:lvl3pPr>
            <a:lvl4pPr lvl="3" algn="l">
              <a:lnSpc>
                <a:spcPct val="90000"/>
              </a:lnSpc>
              <a:spcBef>
                <a:spcPts val="0"/>
              </a:spcBef>
              <a:spcAft>
                <a:spcPts val="0"/>
              </a:spcAft>
              <a:buSzPts val="3700"/>
              <a:buNone/>
              <a:defRPr/>
            </a:lvl4pPr>
            <a:lvl5pPr lvl="4" algn="l">
              <a:lnSpc>
                <a:spcPct val="90000"/>
              </a:lnSpc>
              <a:spcBef>
                <a:spcPts val="0"/>
              </a:spcBef>
              <a:spcAft>
                <a:spcPts val="0"/>
              </a:spcAft>
              <a:buSzPts val="3700"/>
              <a:buNone/>
              <a:defRPr/>
            </a:lvl5pPr>
            <a:lvl6pPr lvl="5" algn="l">
              <a:lnSpc>
                <a:spcPct val="90000"/>
              </a:lnSpc>
              <a:spcBef>
                <a:spcPts val="0"/>
              </a:spcBef>
              <a:spcAft>
                <a:spcPts val="0"/>
              </a:spcAft>
              <a:buSzPts val="3700"/>
              <a:buNone/>
              <a:defRPr/>
            </a:lvl6pPr>
            <a:lvl7pPr lvl="6" algn="l">
              <a:lnSpc>
                <a:spcPct val="90000"/>
              </a:lnSpc>
              <a:spcBef>
                <a:spcPts val="0"/>
              </a:spcBef>
              <a:spcAft>
                <a:spcPts val="0"/>
              </a:spcAft>
              <a:buSzPts val="3700"/>
              <a:buNone/>
              <a:defRPr/>
            </a:lvl7pPr>
            <a:lvl8pPr lvl="7" algn="l">
              <a:lnSpc>
                <a:spcPct val="90000"/>
              </a:lnSpc>
              <a:spcBef>
                <a:spcPts val="0"/>
              </a:spcBef>
              <a:spcAft>
                <a:spcPts val="0"/>
              </a:spcAft>
              <a:buSzPts val="3700"/>
              <a:buNone/>
              <a:defRPr/>
            </a:lvl8pPr>
            <a:lvl9pPr lvl="8" algn="l">
              <a:lnSpc>
                <a:spcPct val="90000"/>
              </a:lnSpc>
              <a:spcBef>
                <a:spcPts val="0"/>
              </a:spcBef>
              <a:spcAft>
                <a:spcPts val="0"/>
              </a:spcAft>
              <a:buSzPts val="3700"/>
              <a:buNone/>
              <a:defRPr/>
            </a:lvl9pPr>
          </a:lstStyle>
          <a:p/>
        </p:txBody>
      </p:sp>
      <p:sp>
        <p:nvSpPr>
          <p:cNvPr id="15" name="Google Shape;15;g53d39d8f50_0_45"/>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2100"/>
              </a:spcBef>
              <a:spcAft>
                <a:spcPts val="0"/>
              </a:spcAft>
              <a:buClr>
                <a:schemeClr val="dk1"/>
              </a:buClr>
              <a:buSzPts val="1800"/>
              <a:buChar char="●"/>
              <a:defRPr/>
            </a:lvl7pPr>
            <a:lvl8pPr indent="-342900" lvl="7" marL="3657600" algn="l">
              <a:lnSpc>
                <a:spcPct val="90000"/>
              </a:lnSpc>
              <a:spcBef>
                <a:spcPts val="2100"/>
              </a:spcBef>
              <a:spcAft>
                <a:spcPts val="0"/>
              </a:spcAft>
              <a:buClr>
                <a:schemeClr val="dk1"/>
              </a:buClr>
              <a:buSzPts val="1800"/>
              <a:buChar char="○"/>
              <a:defRPr/>
            </a:lvl8pPr>
            <a:lvl9pPr indent="-342900" lvl="8" marL="4114800" algn="l">
              <a:lnSpc>
                <a:spcPct val="90000"/>
              </a:lnSpc>
              <a:spcBef>
                <a:spcPts val="2100"/>
              </a:spcBef>
              <a:spcAft>
                <a:spcPts val="2100"/>
              </a:spcAft>
              <a:buClr>
                <a:schemeClr val="dk1"/>
              </a:buClr>
              <a:buSzPts val="1800"/>
              <a:buChar char="■"/>
              <a:defRPr/>
            </a:lvl9pPr>
          </a:lstStyle>
          <a:p/>
        </p:txBody>
      </p:sp>
      <p:sp>
        <p:nvSpPr>
          <p:cNvPr id="16" name="Google Shape;16;g53d39d8f50_0_4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98989"/>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7" name="Google Shape;17;g53d39d8f50_0_4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8" name="Google Shape;18;g53d39d8f50_0_4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sz="1300">
              <a:solidFill>
                <a:schemeClr val="lt2"/>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9" name="Shape 19"/>
        <p:cNvGrpSpPr/>
        <p:nvPr/>
      </p:nvGrpSpPr>
      <p:grpSpPr>
        <a:xfrm>
          <a:off x="0" y="0"/>
          <a:ext cx="0" cy="0"/>
          <a:chOff x="0" y="0"/>
          <a:chExt cx="0" cy="0"/>
        </a:xfrm>
      </p:grpSpPr>
      <p:sp>
        <p:nvSpPr>
          <p:cNvPr id="20" name="Google Shape;20;g53d39d8f50_0_23"/>
          <p:cNvSpPr txBox="1"/>
          <p:nvPr>
            <p:ph type="title"/>
          </p:nvPr>
        </p:nvSpPr>
        <p:spPr>
          <a:xfrm>
            <a:off x="415600" y="740800"/>
            <a:ext cx="3744000" cy="1007700"/>
          </a:xfrm>
          <a:prstGeom prst="rect">
            <a:avLst/>
          </a:prstGeom>
          <a:noFill/>
          <a:ln>
            <a:noFill/>
          </a:ln>
        </p:spPr>
        <p:txBody>
          <a:bodyPr anchorCtr="0" anchor="b" bIns="121900" lIns="121900" spcFirstLastPara="1" rIns="121900" wrap="square" tIns="121900">
            <a:no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p:txBody>
      </p:sp>
      <p:sp>
        <p:nvSpPr>
          <p:cNvPr id="21" name="Google Shape;21;g53d39d8f50_0_23"/>
          <p:cNvSpPr txBox="1"/>
          <p:nvPr>
            <p:ph idx="1" type="body"/>
          </p:nvPr>
        </p:nvSpPr>
        <p:spPr>
          <a:xfrm>
            <a:off x="415600" y="1852800"/>
            <a:ext cx="3744000" cy="4239300"/>
          </a:xfrm>
          <a:prstGeom prst="rect">
            <a:avLst/>
          </a:prstGeom>
          <a:noFill/>
          <a:ln>
            <a:noFill/>
          </a:ln>
        </p:spPr>
        <p:txBody>
          <a:bodyPr anchorCtr="0" anchor="t" bIns="121900" lIns="121900" spcFirstLastPara="1" rIns="121900" wrap="square" tIns="121900">
            <a:noAutofit/>
          </a:bodyPr>
          <a:lstStyle>
            <a:lvl1pPr indent="-330200" lvl="0" marL="457200" algn="l">
              <a:lnSpc>
                <a:spcPct val="115000"/>
              </a:lnSpc>
              <a:spcBef>
                <a:spcPts val="0"/>
              </a:spcBef>
              <a:spcAft>
                <a:spcPts val="0"/>
              </a:spcAft>
              <a:buSzPts val="1600"/>
              <a:buChar char="●"/>
              <a:defRPr sz="1600"/>
            </a:lvl1pPr>
            <a:lvl2pPr indent="-330200" lvl="1" marL="914400" algn="l">
              <a:lnSpc>
                <a:spcPct val="115000"/>
              </a:lnSpc>
              <a:spcBef>
                <a:spcPts val="2100"/>
              </a:spcBef>
              <a:spcAft>
                <a:spcPts val="0"/>
              </a:spcAft>
              <a:buSzPts val="1600"/>
              <a:buChar char="○"/>
              <a:defRPr sz="1600"/>
            </a:lvl2pPr>
            <a:lvl3pPr indent="-330200" lvl="2" marL="1371600" algn="l">
              <a:lnSpc>
                <a:spcPct val="115000"/>
              </a:lnSpc>
              <a:spcBef>
                <a:spcPts val="2100"/>
              </a:spcBef>
              <a:spcAft>
                <a:spcPts val="0"/>
              </a:spcAft>
              <a:buSzPts val="1600"/>
              <a:buChar char="■"/>
              <a:defRPr sz="1600"/>
            </a:lvl3pPr>
            <a:lvl4pPr indent="-330200" lvl="3" marL="1828800" algn="l">
              <a:lnSpc>
                <a:spcPct val="115000"/>
              </a:lnSpc>
              <a:spcBef>
                <a:spcPts val="2100"/>
              </a:spcBef>
              <a:spcAft>
                <a:spcPts val="0"/>
              </a:spcAft>
              <a:buSzPts val="1600"/>
              <a:buChar char="●"/>
              <a:defRPr sz="1600"/>
            </a:lvl4pPr>
            <a:lvl5pPr indent="-330200" lvl="4" marL="2286000" algn="l">
              <a:lnSpc>
                <a:spcPct val="115000"/>
              </a:lnSpc>
              <a:spcBef>
                <a:spcPts val="2100"/>
              </a:spcBef>
              <a:spcAft>
                <a:spcPts val="0"/>
              </a:spcAft>
              <a:buSzPts val="1600"/>
              <a:buChar char="○"/>
              <a:defRPr sz="1600"/>
            </a:lvl5pPr>
            <a:lvl6pPr indent="-330200" lvl="5" marL="2743200" algn="l">
              <a:lnSpc>
                <a:spcPct val="115000"/>
              </a:lnSpc>
              <a:spcBef>
                <a:spcPts val="2100"/>
              </a:spcBef>
              <a:spcAft>
                <a:spcPts val="0"/>
              </a:spcAft>
              <a:buSzPts val="1600"/>
              <a:buChar char="■"/>
              <a:defRPr sz="1600"/>
            </a:lvl6pPr>
            <a:lvl7pPr indent="-330200" lvl="6" marL="3200400" algn="l">
              <a:lnSpc>
                <a:spcPct val="115000"/>
              </a:lnSpc>
              <a:spcBef>
                <a:spcPts val="2100"/>
              </a:spcBef>
              <a:spcAft>
                <a:spcPts val="0"/>
              </a:spcAft>
              <a:buSzPts val="1600"/>
              <a:buChar char="●"/>
              <a:defRPr sz="1600"/>
            </a:lvl7pPr>
            <a:lvl8pPr indent="-330200" lvl="7" marL="3657600" algn="l">
              <a:lnSpc>
                <a:spcPct val="115000"/>
              </a:lnSpc>
              <a:spcBef>
                <a:spcPts val="2100"/>
              </a:spcBef>
              <a:spcAft>
                <a:spcPts val="0"/>
              </a:spcAft>
              <a:buSzPts val="1600"/>
              <a:buChar char="○"/>
              <a:defRPr sz="1600"/>
            </a:lvl8pPr>
            <a:lvl9pPr indent="-330200" lvl="8" marL="4114800" algn="l">
              <a:lnSpc>
                <a:spcPct val="115000"/>
              </a:lnSpc>
              <a:spcBef>
                <a:spcPts val="2100"/>
              </a:spcBef>
              <a:spcAft>
                <a:spcPts val="2100"/>
              </a:spcAft>
              <a:buSzPts val="1600"/>
              <a:buChar char="■"/>
              <a:defRPr sz="1600"/>
            </a:lvl9pPr>
          </a:lstStyle>
          <a:p/>
        </p:txBody>
      </p:sp>
      <p:sp>
        <p:nvSpPr>
          <p:cNvPr id="22" name="Google Shape;22;g53d39d8f50_0_23"/>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3" name="Shape 23"/>
        <p:cNvGrpSpPr/>
        <p:nvPr/>
      </p:nvGrpSpPr>
      <p:grpSpPr>
        <a:xfrm>
          <a:off x="0" y="0"/>
          <a:ext cx="0" cy="0"/>
          <a:chOff x="0" y="0"/>
          <a:chExt cx="0" cy="0"/>
        </a:xfrm>
      </p:grpSpPr>
      <p:sp>
        <p:nvSpPr>
          <p:cNvPr id="24" name="Google Shape;24;g53d39d8f50_0_15"/>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25" name="Google Shape;25;g53d39d8f50_0_15"/>
          <p:cNvSpPr txBox="1"/>
          <p:nvPr>
            <p:ph idx="1" type="body"/>
          </p:nvPr>
        </p:nvSpPr>
        <p:spPr>
          <a:xfrm>
            <a:off x="415600" y="1536633"/>
            <a:ext cx="5333100" cy="4555200"/>
          </a:xfrm>
          <a:prstGeom prst="rect">
            <a:avLst/>
          </a:prstGeom>
          <a:noFill/>
          <a:ln>
            <a:noFill/>
          </a:ln>
        </p:spPr>
        <p:txBody>
          <a:bodyPr anchorCtr="0" anchor="t" bIns="121900" lIns="121900" spcFirstLastPara="1" rIns="121900" wrap="square" tIns="121900">
            <a:noAutofit/>
          </a:bodyPr>
          <a:lstStyle>
            <a:lvl1pPr indent="-349250" lvl="0" marL="457200" algn="l">
              <a:lnSpc>
                <a:spcPct val="115000"/>
              </a:lnSpc>
              <a:spcBef>
                <a:spcPts val="0"/>
              </a:spcBef>
              <a:spcAft>
                <a:spcPts val="0"/>
              </a:spcAft>
              <a:buSzPts val="1900"/>
              <a:buChar char="●"/>
              <a:defRPr sz="1900"/>
            </a:lvl1pPr>
            <a:lvl2pPr indent="-330200" lvl="1" marL="914400" algn="l">
              <a:lnSpc>
                <a:spcPct val="115000"/>
              </a:lnSpc>
              <a:spcBef>
                <a:spcPts val="2100"/>
              </a:spcBef>
              <a:spcAft>
                <a:spcPts val="0"/>
              </a:spcAft>
              <a:buSzPts val="1600"/>
              <a:buChar char="○"/>
              <a:defRPr sz="1600"/>
            </a:lvl2pPr>
            <a:lvl3pPr indent="-330200" lvl="2" marL="1371600" algn="l">
              <a:lnSpc>
                <a:spcPct val="115000"/>
              </a:lnSpc>
              <a:spcBef>
                <a:spcPts val="2100"/>
              </a:spcBef>
              <a:spcAft>
                <a:spcPts val="0"/>
              </a:spcAft>
              <a:buSzPts val="1600"/>
              <a:buChar char="■"/>
              <a:defRPr sz="1600"/>
            </a:lvl3pPr>
            <a:lvl4pPr indent="-330200" lvl="3" marL="1828800" algn="l">
              <a:lnSpc>
                <a:spcPct val="115000"/>
              </a:lnSpc>
              <a:spcBef>
                <a:spcPts val="2100"/>
              </a:spcBef>
              <a:spcAft>
                <a:spcPts val="0"/>
              </a:spcAft>
              <a:buSzPts val="1600"/>
              <a:buChar char="●"/>
              <a:defRPr sz="1600"/>
            </a:lvl4pPr>
            <a:lvl5pPr indent="-330200" lvl="4" marL="2286000" algn="l">
              <a:lnSpc>
                <a:spcPct val="115000"/>
              </a:lnSpc>
              <a:spcBef>
                <a:spcPts val="2100"/>
              </a:spcBef>
              <a:spcAft>
                <a:spcPts val="0"/>
              </a:spcAft>
              <a:buSzPts val="1600"/>
              <a:buChar char="○"/>
              <a:defRPr sz="1600"/>
            </a:lvl5pPr>
            <a:lvl6pPr indent="-330200" lvl="5" marL="2743200" algn="l">
              <a:lnSpc>
                <a:spcPct val="115000"/>
              </a:lnSpc>
              <a:spcBef>
                <a:spcPts val="2100"/>
              </a:spcBef>
              <a:spcAft>
                <a:spcPts val="0"/>
              </a:spcAft>
              <a:buSzPts val="1600"/>
              <a:buChar char="■"/>
              <a:defRPr sz="1600"/>
            </a:lvl6pPr>
            <a:lvl7pPr indent="-330200" lvl="6" marL="3200400" algn="l">
              <a:lnSpc>
                <a:spcPct val="115000"/>
              </a:lnSpc>
              <a:spcBef>
                <a:spcPts val="2100"/>
              </a:spcBef>
              <a:spcAft>
                <a:spcPts val="0"/>
              </a:spcAft>
              <a:buSzPts val="1600"/>
              <a:buChar char="●"/>
              <a:defRPr sz="1600"/>
            </a:lvl7pPr>
            <a:lvl8pPr indent="-330200" lvl="7" marL="3657600" algn="l">
              <a:lnSpc>
                <a:spcPct val="115000"/>
              </a:lnSpc>
              <a:spcBef>
                <a:spcPts val="2100"/>
              </a:spcBef>
              <a:spcAft>
                <a:spcPts val="0"/>
              </a:spcAft>
              <a:buSzPts val="1600"/>
              <a:buChar char="○"/>
              <a:defRPr sz="1600"/>
            </a:lvl8pPr>
            <a:lvl9pPr indent="-330200" lvl="8" marL="4114800" algn="l">
              <a:lnSpc>
                <a:spcPct val="115000"/>
              </a:lnSpc>
              <a:spcBef>
                <a:spcPts val="2100"/>
              </a:spcBef>
              <a:spcAft>
                <a:spcPts val="2100"/>
              </a:spcAft>
              <a:buSzPts val="1600"/>
              <a:buChar char="■"/>
              <a:defRPr sz="1600"/>
            </a:lvl9pPr>
          </a:lstStyle>
          <a:p/>
        </p:txBody>
      </p:sp>
      <p:sp>
        <p:nvSpPr>
          <p:cNvPr id="26" name="Google Shape;26;g53d39d8f50_0_15"/>
          <p:cNvSpPr txBox="1"/>
          <p:nvPr>
            <p:ph idx="2" type="body"/>
          </p:nvPr>
        </p:nvSpPr>
        <p:spPr>
          <a:xfrm>
            <a:off x="6443200" y="1536633"/>
            <a:ext cx="5333100" cy="4555200"/>
          </a:xfrm>
          <a:prstGeom prst="rect">
            <a:avLst/>
          </a:prstGeom>
          <a:noFill/>
          <a:ln>
            <a:noFill/>
          </a:ln>
        </p:spPr>
        <p:txBody>
          <a:bodyPr anchorCtr="0" anchor="t" bIns="121900" lIns="121900" spcFirstLastPara="1" rIns="121900" wrap="square" tIns="121900">
            <a:noAutofit/>
          </a:bodyPr>
          <a:lstStyle>
            <a:lvl1pPr indent="-349250" lvl="0" marL="457200" algn="l">
              <a:lnSpc>
                <a:spcPct val="115000"/>
              </a:lnSpc>
              <a:spcBef>
                <a:spcPts val="0"/>
              </a:spcBef>
              <a:spcAft>
                <a:spcPts val="0"/>
              </a:spcAft>
              <a:buSzPts val="1900"/>
              <a:buChar char="●"/>
              <a:defRPr sz="1900"/>
            </a:lvl1pPr>
            <a:lvl2pPr indent="-330200" lvl="1" marL="914400" algn="l">
              <a:lnSpc>
                <a:spcPct val="115000"/>
              </a:lnSpc>
              <a:spcBef>
                <a:spcPts val="2100"/>
              </a:spcBef>
              <a:spcAft>
                <a:spcPts val="0"/>
              </a:spcAft>
              <a:buSzPts val="1600"/>
              <a:buChar char="○"/>
              <a:defRPr sz="1600"/>
            </a:lvl2pPr>
            <a:lvl3pPr indent="-330200" lvl="2" marL="1371600" algn="l">
              <a:lnSpc>
                <a:spcPct val="115000"/>
              </a:lnSpc>
              <a:spcBef>
                <a:spcPts val="2100"/>
              </a:spcBef>
              <a:spcAft>
                <a:spcPts val="0"/>
              </a:spcAft>
              <a:buSzPts val="1600"/>
              <a:buChar char="■"/>
              <a:defRPr sz="1600"/>
            </a:lvl3pPr>
            <a:lvl4pPr indent="-330200" lvl="3" marL="1828800" algn="l">
              <a:lnSpc>
                <a:spcPct val="115000"/>
              </a:lnSpc>
              <a:spcBef>
                <a:spcPts val="2100"/>
              </a:spcBef>
              <a:spcAft>
                <a:spcPts val="0"/>
              </a:spcAft>
              <a:buSzPts val="1600"/>
              <a:buChar char="●"/>
              <a:defRPr sz="1600"/>
            </a:lvl4pPr>
            <a:lvl5pPr indent="-330200" lvl="4" marL="2286000" algn="l">
              <a:lnSpc>
                <a:spcPct val="115000"/>
              </a:lnSpc>
              <a:spcBef>
                <a:spcPts val="2100"/>
              </a:spcBef>
              <a:spcAft>
                <a:spcPts val="0"/>
              </a:spcAft>
              <a:buSzPts val="1600"/>
              <a:buChar char="○"/>
              <a:defRPr sz="1600"/>
            </a:lvl5pPr>
            <a:lvl6pPr indent="-330200" lvl="5" marL="2743200" algn="l">
              <a:lnSpc>
                <a:spcPct val="115000"/>
              </a:lnSpc>
              <a:spcBef>
                <a:spcPts val="2100"/>
              </a:spcBef>
              <a:spcAft>
                <a:spcPts val="0"/>
              </a:spcAft>
              <a:buSzPts val="1600"/>
              <a:buChar char="■"/>
              <a:defRPr sz="1600"/>
            </a:lvl6pPr>
            <a:lvl7pPr indent="-330200" lvl="6" marL="3200400" algn="l">
              <a:lnSpc>
                <a:spcPct val="115000"/>
              </a:lnSpc>
              <a:spcBef>
                <a:spcPts val="2100"/>
              </a:spcBef>
              <a:spcAft>
                <a:spcPts val="0"/>
              </a:spcAft>
              <a:buSzPts val="1600"/>
              <a:buChar char="●"/>
              <a:defRPr sz="1600"/>
            </a:lvl7pPr>
            <a:lvl8pPr indent="-330200" lvl="7" marL="3657600" algn="l">
              <a:lnSpc>
                <a:spcPct val="115000"/>
              </a:lnSpc>
              <a:spcBef>
                <a:spcPts val="2100"/>
              </a:spcBef>
              <a:spcAft>
                <a:spcPts val="0"/>
              </a:spcAft>
              <a:buSzPts val="1600"/>
              <a:buChar char="○"/>
              <a:defRPr sz="1600"/>
            </a:lvl8pPr>
            <a:lvl9pPr indent="-330200" lvl="8" marL="4114800" algn="l">
              <a:lnSpc>
                <a:spcPct val="115000"/>
              </a:lnSpc>
              <a:spcBef>
                <a:spcPts val="2100"/>
              </a:spcBef>
              <a:spcAft>
                <a:spcPts val="2100"/>
              </a:spcAft>
              <a:buSzPts val="1600"/>
              <a:buChar char="■"/>
              <a:defRPr sz="1600"/>
            </a:lvl9pPr>
          </a:lstStyle>
          <a:p/>
        </p:txBody>
      </p:sp>
      <p:sp>
        <p:nvSpPr>
          <p:cNvPr id="27" name="Google Shape;27;g53d39d8f50_0_15"/>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8" name="Shape 28"/>
        <p:cNvGrpSpPr/>
        <p:nvPr/>
      </p:nvGrpSpPr>
      <p:grpSpPr>
        <a:xfrm>
          <a:off x="0" y="0"/>
          <a:ext cx="0" cy="0"/>
          <a:chOff x="0" y="0"/>
          <a:chExt cx="0" cy="0"/>
        </a:xfrm>
      </p:grpSpPr>
      <p:sp>
        <p:nvSpPr>
          <p:cNvPr id="29" name="Google Shape;29;g53d39d8f50_0_8"/>
          <p:cNvSpPr txBox="1"/>
          <p:nvPr>
            <p:ph type="title"/>
          </p:nvPr>
        </p:nvSpPr>
        <p:spPr>
          <a:xfrm>
            <a:off x="415600" y="2867800"/>
            <a:ext cx="11360700" cy="1122300"/>
          </a:xfrm>
          <a:prstGeom prst="rect">
            <a:avLst/>
          </a:prstGeom>
          <a:noFill/>
          <a:ln>
            <a:noFill/>
          </a:ln>
        </p:spPr>
        <p:txBody>
          <a:bodyPr anchorCtr="0" anchor="ctr" bIns="121900" lIns="121900" spcFirstLastPara="1" rIns="121900" wrap="square" tIns="121900">
            <a:no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30" name="Google Shape;30;g53d39d8f50_0_8"/>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1" name="Shape 31"/>
        <p:cNvGrpSpPr/>
        <p:nvPr/>
      </p:nvGrpSpPr>
      <p:grpSpPr>
        <a:xfrm>
          <a:off x="0" y="0"/>
          <a:ext cx="0" cy="0"/>
          <a:chOff x="0" y="0"/>
          <a:chExt cx="0" cy="0"/>
        </a:xfrm>
      </p:grpSpPr>
      <p:sp>
        <p:nvSpPr>
          <p:cNvPr id="32" name="Google Shape;32;g53d39d8f50_0_11"/>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33" name="Google Shape;33;g53d39d8f50_0_11"/>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2100"/>
              </a:spcBef>
              <a:spcAft>
                <a:spcPts val="0"/>
              </a:spcAft>
              <a:buSzPts val="1900"/>
              <a:buChar char="○"/>
              <a:defRPr/>
            </a:lvl2pPr>
            <a:lvl3pPr indent="-349250" lvl="2" marL="1371600" algn="l">
              <a:lnSpc>
                <a:spcPct val="115000"/>
              </a:lnSpc>
              <a:spcBef>
                <a:spcPts val="2100"/>
              </a:spcBef>
              <a:spcAft>
                <a:spcPts val="0"/>
              </a:spcAft>
              <a:buSzPts val="1900"/>
              <a:buChar char="■"/>
              <a:defRPr/>
            </a:lvl3pPr>
            <a:lvl4pPr indent="-349250" lvl="3" marL="1828800" algn="l">
              <a:lnSpc>
                <a:spcPct val="115000"/>
              </a:lnSpc>
              <a:spcBef>
                <a:spcPts val="2100"/>
              </a:spcBef>
              <a:spcAft>
                <a:spcPts val="0"/>
              </a:spcAft>
              <a:buSzPts val="1900"/>
              <a:buChar char="●"/>
              <a:defRPr/>
            </a:lvl4pPr>
            <a:lvl5pPr indent="-349250" lvl="4" marL="2286000" algn="l">
              <a:lnSpc>
                <a:spcPct val="115000"/>
              </a:lnSpc>
              <a:spcBef>
                <a:spcPts val="2100"/>
              </a:spcBef>
              <a:spcAft>
                <a:spcPts val="0"/>
              </a:spcAft>
              <a:buSzPts val="1900"/>
              <a:buChar char="○"/>
              <a:defRPr/>
            </a:lvl5pPr>
            <a:lvl6pPr indent="-349250" lvl="5" marL="2743200" algn="l">
              <a:lnSpc>
                <a:spcPct val="115000"/>
              </a:lnSpc>
              <a:spcBef>
                <a:spcPts val="2100"/>
              </a:spcBef>
              <a:spcAft>
                <a:spcPts val="0"/>
              </a:spcAft>
              <a:buSzPts val="1900"/>
              <a:buChar char="■"/>
              <a:defRPr/>
            </a:lvl6pPr>
            <a:lvl7pPr indent="-349250" lvl="6" marL="3200400" algn="l">
              <a:lnSpc>
                <a:spcPct val="115000"/>
              </a:lnSpc>
              <a:spcBef>
                <a:spcPts val="2100"/>
              </a:spcBef>
              <a:spcAft>
                <a:spcPts val="0"/>
              </a:spcAft>
              <a:buSzPts val="1900"/>
              <a:buChar char="●"/>
              <a:defRPr/>
            </a:lvl7pPr>
            <a:lvl8pPr indent="-349250" lvl="7" marL="3657600" algn="l">
              <a:lnSpc>
                <a:spcPct val="115000"/>
              </a:lnSpc>
              <a:spcBef>
                <a:spcPts val="2100"/>
              </a:spcBef>
              <a:spcAft>
                <a:spcPts val="0"/>
              </a:spcAft>
              <a:buSzPts val="1900"/>
              <a:buChar char="○"/>
              <a:defRPr/>
            </a:lvl8pPr>
            <a:lvl9pPr indent="-349250" lvl="8" marL="4114800" algn="l">
              <a:lnSpc>
                <a:spcPct val="115000"/>
              </a:lnSpc>
              <a:spcBef>
                <a:spcPts val="2100"/>
              </a:spcBef>
              <a:spcAft>
                <a:spcPts val="2100"/>
              </a:spcAft>
              <a:buSzPts val="1900"/>
              <a:buChar char="■"/>
              <a:defRPr/>
            </a:lvl9pPr>
          </a:lstStyle>
          <a:p/>
        </p:txBody>
      </p:sp>
      <p:sp>
        <p:nvSpPr>
          <p:cNvPr id="34" name="Google Shape;34;g53d39d8f50_0_11"/>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5" name="Shape 35"/>
        <p:cNvGrpSpPr/>
        <p:nvPr/>
      </p:nvGrpSpPr>
      <p:grpSpPr>
        <a:xfrm>
          <a:off x="0" y="0"/>
          <a:ext cx="0" cy="0"/>
          <a:chOff x="0" y="0"/>
          <a:chExt cx="0" cy="0"/>
        </a:xfrm>
      </p:grpSpPr>
      <p:sp>
        <p:nvSpPr>
          <p:cNvPr id="36" name="Google Shape;36;g53d39d8f50_0_20"/>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37" name="Google Shape;37;g53d39d8f50_0_20"/>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8" name="Shape 38"/>
        <p:cNvGrpSpPr/>
        <p:nvPr/>
      </p:nvGrpSpPr>
      <p:grpSpPr>
        <a:xfrm>
          <a:off x="0" y="0"/>
          <a:ext cx="0" cy="0"/>
          <a:chOff x="0" y="0"/>
          <a:chExt cx="0" cy="0"/>
        </a:xfrm>
      </p:grpSpPr>
      <p:sp>
        <p:nvSpPr>
          <p:cNvPr id="39" name="Google Shape;39;g53d39d8f50_0_27"/>
          <p:cNvSpPr txBox="1"/>
          <p:nvPr>
            <p:ph type="title"/>
          </p:nvPr>
        </p:nvSpPr>
        <p:spPr>
          <a:xfrm>
            <a:off x="653667" y="600200"/>
            <a:ext cx="8490300" cy="5454300"/>
          </a:xfrm>
          <a:prstGeom prst="rect">
            <a:avLst/>
          </a:prstGeom>
          <a:noFill/>
          <a:ln>
            <a:noFill/>
          </a:ln>
        </p:spPr>
        <p:txBody>
          <a:bodyPr anchorCtr="0" anchor="ctr" bIns="121900" lIns="121900" spcFirstLastPara="1" rIns="121900" wrap="square" tIns="121900">
            <a:noAutofit/>
          </a:bodyPr>
          <a:lstStyle>
            <a:lvl1pPr lvl="0" algn="l">
              <a:lnSpc>
                <a:spcPct val="100000"/>
              </a:lnSpc>
              <a:spcBef>
                <a:spcPts val="0"/>
              </a:spcBef>
              <a:spcAft>
                <a:spcPts val="0"/>
              </a:spcAft>
              <a:buSzPts val="6400"/>
              <a:buNone/>
              <a:defRPr sz="64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p:txBody>
      </p:sp>
      <p:sp>
        <p:nvSpPr>
          <p:cNvPr id="40" name="Google Shape;40;g53d39d8f50_0_27"/>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1" name="Shape 41"/>
        <p:cNvGrpSpPr/>
        <p:nvPr/>
      </p:nvGrpSpPr>
      <p:grpSpPr>
        <a:xfrm>
          <a:off x="0" y="0"/>
          <a:ext cx="0" cy="0"/>
          <a:chOff x="0" y="0"/>
          <a:chExt cx="0" cy="0"/>
        </a:xfrm>
      </p:grpSpPr>
      <p:sp>
        <p:nvSpPr>
          <p:cNvPr id="42" name="Google Shape;42;g53d39d8f50_0_30"/>
          <p:cNvSpPr/>
          <p:nvPr/>
        </p:nvSpPr>
        <p:spPr>
          <a:xfrm>
            <a:off x="6096000" y="33"/>
            <a:ext cx="6096000" cy="6858000"/>
          </a:xfrm>
          <a:prstGeom prst="rect">
            <a:avLst/>
          </a:pr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 name="Google Shape;43;g53d39d8f50_0_30"/>
          <p:cNvSpPr txBox="1"/>
          <p:nvPr>
            <p:ph type="title"/>
          </p:nvPr>
        </p:nvSpPr>
        <p:spPr>
          <a:xfrm>
            <a:off x="354000" y="1644233"/>
            <a:ext cx="5393700" cy="1976400"/>
          </a:xfrm>
          <a:prstGeom prst="rect">
            <a:avLst/>
          </a:prstGeom>
          <a:noFill/>
          <a:ln>
            <a:noFill/>
          </a:ln>
        </p:spPr>
        <p:txBody>
          <a:bodyPr anchorCtr="0" anchor="b" bIns="121900" lIns="121900" spcFirstLastPara="1" rIns="121900" wrap="square" tIns="121900">
            <a:no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p:txBody>
      </p:sp>
      <p:sp>
        <p:nvSpPr>
          <p:cNvPr id="44" name="Google Shape;44;g53d39d8f50_0_30"/>
          <p:cNvSpPr txBox="1"/>
          <p:nvPr>
            <p:ph idx="1" type="subTitle"/>
          </p:nvPr>
        </p:nvSpPr>
        <p:spPr>
          <a:xfrm>
            <a:off x="354000" y="3737433"/>
            <a:ext cx="5393700" cy="16467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45" name="Google Shape;45;g53d39d8f50_0_30"/>
          <p:cNvSpPr txBox="1"/>
          <p:nvPr>
            <p:ph idx="2" type="body"/>
          </p:nvPr>
        </p:nvSpPr>
        <p:spPr>
          <a:xfrm>
            <a:off x="6586000" y="965600"/>
            <a:ext cx="5115900" cy="4926900"/>
          </a:xfrm>
          <a:prstGeom prst="rect">
            <a:avLst/>
          </a:prstGeom>
          <a:noFill/>
          <a:ln>
            <a:noFill/>
          </a:ln>
        </p:spPr>
        <p:txBody>
          <a:bodyPr anchorCtr="0" anchor="ctr" bIns="121900" lIns="121900" spcFirstLastPara="1" rIns="121900" wrap="square" tIns="121900">
            <a:noAutofit/>
          </a:bodyPr>
          <a:lstStyle>
            <a:lvl1pPr indent="-381000" lvl="0" marL="457200" algn="l">
              <a:lnSpc>
                <a:spcPct val="115000"/>
              </a:lnSpc>
              <a:spcBef>
                <a:spcPts val="0"/>
              </a:spcBef>
              <a:spcAft>
                <a:spcPts val="0"/>
              </a:spcAft>
              <a:buClr>
                <a:schemeClr val="dk1"/>
              </a:buClr>
              <a:buSzPts val="2400"/>
              <a:buChar char="●"/>
              <a:defRPr>
                <a:solidFill>
                  <a:schemeClr val="dk1"/>
                </a:solidFill>
              </a:defRPr>
            </a:lvl1pPr>
            <a:lvl2pPr indent="-349250" lvl="1" marL="914400" algn="l">
              <a:lnSpc>
                <a:spcPct val="115000"/>
              </a:lnSpc>
              <a:spcBef>
                <a:spcPts val="2100"/>
              </a:spcBef>
              <a:spcAft>
                <a:spcPts val="0"/>
              </a:spcAft>
              <a:buClr>
                <a:schemeClr val="dk1"/>
              </a:buClr>
              <a:buSzPts val="1900"/>
              <a:buChar char="○"/>
              <a:defRPr>
                <a:solidFill>
                  <a:schemeClr val="dk1"/>
                </a:solidFill>
              </a:defRPr>
            </a:lvl2pPr>
            <a:lvl3pPr indent="-349250" lvl="2" marL="1371600" algn="l">
              <a:lnSpc>
                <a:spcPct val="115000"/>
              </a:lnSpc>
              <a:spcBef>
                <a:spcPts val="2100"/>
              </a:spcBef>
              <a:spcAft>
                <a:spcPts val="0"/>
              </a:spcAft>
              <a:buClr>
                <a:schemeClr val="dk1"/>
              </a:buClr>
              <a:buSzPts val="1900"/>
              <a:buChar char="■"/>
              <a:defRPr>
                <a:solidFill>
                  <a:schemeClr val="dk1"/>
                </a:solidFill>
              </a:defRPr>
            </a:lvl3pPr>
            <a:lvl4pPr indent="-349250" lvl="3" marL="1828800" algn="l">
              <a:lnSpc>
                <a:spcPct val="115000"/>
              </a:lnSpc>
              <a:spcBef>
                <a:spcPts val="2100"/>
              </a:spcBef>
              <a:spcAft>
                <a:spcPts val="0"/>
              </a:spcAft>
              <a:buClr>
                <a:schemeClr val="dk1"/>
              </a:buClr>
              <a:buSzPts val="1900"/>
              <a:buChar char="●"/>
              <a:defRPr>
                <a:solidFill>
                  <a:schemeClr val="dk1"/>
                </a:solidFill>
              </a:defRPr>
            </a:lvl4pPr>
            <a:lvl5pPr indent="-349250" lvl="4" marL="2286000" algn="l">
              <a:lnSpc>
                <a:spcPct val="115000"/>
              </a:lnSpc>
              <a:spcBef>
                <a:spcPts val="2100"/>
              </a:spcBef>
              <a:spcAft>
                <a:spcPts val="0"/>
              </a:spcAft>
              <a:buClr>
                <a:schemeClr val="dk1"/>
              </a:buClr>
              <a:buSzPts val="1900"/>
              <a:buChar char="○"/>
              <a:defRPr>
                <a:solidFill>
                  <a:schemeClr val="dk1"/>
                </a:solidFill>
              </a:defRPr>
            </a:lvl5pPr>
            <a:lvl6pPr indent="-349250" lvl="5" marL="2743200" algn="l">
              <a:lnSpc>
                <a:spcPct val="115000"/>
              </a:lnSpc>
              <a:spcBef>
                <a:spcPts val="2100"/>
              </a:spcBef>
              <a:spcAft>
                <a:spcPts val="0"/>
              </a:spcAft>
              <a:buClr>
                <a:schemeClr val="dk1"/>
              </a:buClr>
              <a:buSzPts val="1900"/>
              <a:buChar char="■"/>
              <a:defRPr>
                <a:solidFill>
                  <a:schemeClr val="dk1"/>
                </a:solidFill>
              </a:defRPr>
            </a:lvl6pPr>
            <a:lvl7pPr indent="-349250" lvl="6" marL="3200400" algn="l">
              <a:lnSpc>
                <a:spcPct val="115000"/>
              </a:lnSpc>
              <a:spcBef>
                <a:spcPts val="2100"/>
              </a:spcBef>
              <a:spcAft>
                <a:spcPts val="0"/>
              </a:spcAft>
              <a:buClr>
                <a:schemeClr val="dk1"/>
              </a:buClr>
              <a:buSzPts val="1900"/>
              <a:buChar char="●"/>
              <a:defRPr>
                <a:solidFill>
                  <a:schemeClr val="dk1"/>
                </a:solidFill>
              </a:defRPr>
            </a:lvl7pPr>
            <a:lvl8pPr indent="-349250" lvl="7" marL="3657600" algn="l">
              <a:lnSpc>
                <a:spcPct val="115000"/>
              </a:lnSpc>
              <a:spcBef>
                <a:spcPts val="2100"/>
              </a:spcBef>
              <a:spcAft>
                <a:spcPts val="0"/>
              </a:spcAft>
              <a:buClr>
                <a:schemeClr val="dk1"/>
              </a:buClr>
              <a:buSzPts val="1900"/>
              <a:buChar char="○"/>
              <a:defRPr>
                <a:solidFill>
                  <a:schemeClr val="dk1"/>
                </a:solidFill>
              </a:defRPr>
            </a:lvl8pPr>
            <a:lvl9pPr indent="-349250" lvl="8" marL="4114800" algn="l">
              <a:lnSpc>
                <a:spcPct val="115000"/>
              </a:lnSpc>
              <a:spcBef>
                <a:spcPts val="2100"/>
              </a:spcBef>
              <a:spcAft>
                <a:spcPts val="2100"/>
              </a:spcAft>
              <a:buClr>
                <a:schemeClr val="dk1"/>
              </a:buClr>
              <a:buSzPts val="1900"/>
              <a:buChar char="■"/>
              <a:defRPr>
                <a:solidFill>
                  <a:schemeClr val="dk1"/>
                </a:solidFill>
              </a:defRPr>
            </a:lvl9pPr>
          </a:lstStyle>
          <a:p/>
        </p:txBody>
      </p:sp>
      <p:sp>
        <p:nvSpPr>
          <p:cNvPr id="46" name="Google Shape;46;g53d39d8f50_0_30"/>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lt1"/>
        </a:solidFill>
      </p:bgPr>
    </p:bg>
    <p:spTree>
      <p:nvGrpSpPr>
        <p:cNvPr id="5" name="Shape 5"/>
        <p:cNvGrpSpPr/>
        <p:nvPr/>
      </p:nvGrpSpPr>
      <p:grpSpPr>
        <a:xfrm>
          <a:off x="0" y="0"/>
          <a:ext cx="0" cy="0"/>
          <a:chOff x="0" y="0"/>
          <a:chExt cx="0" cy="0"/>
        </a:xfrm>
      </p:grpSpPr>
      <p:sp>
        <p:nvSpPr>
          <p:cNvPr id="6" name="Google Shape;6;g53d39d8f50_0_0"/>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Autofit/>
          </a:bodyPr>
          <a:lstStyle>
            <a:lvl1pPr lvl="0"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9pPr>
          </a:lstStyle>
          <a:p/>
        </p:txBody>
      </p:sp>
      <p:sp>
        <p:nvSpPr>
          <p:cNvPr id="7" name="Google Shape;7;g53d39d8f50_0_0"/>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Autofit/>
          </a:bodyPr>
          <a:lstStyle>
            <a:lvl1pPr indent="-381000" lvl="0" marL="457200" marR="0" rtl="0" algn="l">
              <a:lnSpc>
                <a:spcPct val="115000"/>
              </a:lnSpc>
              <a:spcBef>
                <a:spcPts val="0"/>
              </a:spcBef>
              <a:spcAft>
                <a:spcPts val="0"/>
              </a:spcAft>
              <a:buClr>
                <a:schemeClr val="lt2"/>
              </a:buClr>
              <a:buSzPts val="2400"/>
              <a:buFont typeface="Arial"/>
              <a:buChar char="●"/>
              <a:defRPr b="0" i="0" sz="2400" u="none" cap="none" strike="noStrike">
                <a:solidFill>
                  <a:schemeClr val="lt2"/>
                </a:solidFill>
                <a:latin typeface="Arial"/>
                <a:ea typeface="Arial"/>
                <a:cs typeface="Arial"/>
                <a:sym typeface="Arial"/>
              </a:defRPr>
            </a:lvl1pPr>
            <a:lvl2pPr indent="-349250" lvl="1" marL="914400" marR="0" rtl="0" algn="l">
              <a:lnSpc>
                <a:spcPct val="115000"/>
              </a:lnSpc>
              <a:spcBef>
                <a:spcPts val="2100"/>
              </a:spcBef>
              <a:spcAft>
                <a:spcPts val="0"/>
              </a:spcAft>
              <a:buClr>
                <a:schemeClr val="lt2"/>
              </a:buClr>
              <a:buSzPts val="1900"/>
              <a:buFont typeface="Arial"/>
              <a:buChar char="○"/>
              <a:defRPr b="0" i="0" sz="1900" u="none" cap="none" strike="noStrike">
                <a:solidFill>
                  <a:schemeClr val="lt2"/>
                </a:solidFill>
                <a:latin typeface="Arial"/>
                <a:ea typeface="Arial"/>
                <a:cs typeface="Arial"/>
                <a:sym typeface="Arial"/>
              </a:defRPr>
            </a:lvl2pPr>
            <a:lvl3pPr indent="-349250" lvl="2" marL="1371600" marR="0" rtl="0" algn="l">
              <a:lnSpc>
                <a:spcPct val="115000"/>
              </a:lnSpc>
              <a:spcBef>
                <a:spcPts val="2100"/>
              </a:spcBef>
              <a:spcAft>
                <a:spcPts val="0"/>
              </a:spcAft>
              <a:buClr>
                <a:schemeClr val="lt2"/>
              </a:buClr>
              <a:buSzPts val="1900"/>
              <a:buFont typeface="Arial"/>
              <a:buChar char="■"/>
              <a:defRPr b="0" i="0" sz="1900" u="none" cap="none" strike="noStrike">
                <a:solidFill>
                  <a:schemeClr val="lt2"/>
                </a:solidFill>
                <a:latin typeface="Arial"/>
                <a:ea typeface="Arial"/>
                <a:cs typeface="Arial"/>
                <a:sym typeface="Arial"/>
              </a:defRPr>
            </a:lvl3pPr>
            <a:lvl4pPr indent="-349250" lvl="3" marL="1828800" marR="0" rtl="0" algn="l">
              <a:lnSpc>
                <a:spcPct val="115000"/>
              </a:lnSpc>
              <a:spcBef>
                <a:spcPts val="2100"/>
              </a:spcBef>
              <a:spcAft>
                <a:spcPts val="0"/>
              </a:spcAft>
              <a:buClr>
                <a:schemeClr val="lt2"/>
              </a:buClr>
              <a:buSzPts val="1900"/>
              <a:buFont typeface="Arial"/>
              <a:buChar char="●"/>
              <a:defRPr b="0" i="0" sz="1900" u="none" cap="none" strike="noStrike">
                <a:solidFill>
                  <a:schemeClr val="lt2"/>
                </a:solidFill>
                <a:latin typeface="Arial"/>
                <a:ea typeface="Arial"/>
                <a:cs typeface="Arial"/>
                <a:sym typeface="Arial"/>
              </a:defRPr>
            </a:lvl4pPr>
            <a:lvl5pPr indent="-349250" lvl="4" marL="2286000" marR="0" rtl="0" algn="l">
              <a:lnSpc>
                <a:spcPct val="115000"/>
              </a:lnSpc>
              <a:spcBef>
                <a:spcPts val="2100"/>
              </a:spcBef>
              <a:spcAft>
                <a:spcPts val="0"/>
              </a:spcAft>
              <a:buClr>
                <a:schemeClr val="lt2"/>
              </a:buClr>
              <a:buSzPts val="1900"/>
              <a:buFont typeface="Arial"/>
              <a:buChar char="○"/>
              <a:defRPr b="0" i="0" sz="1900" u="none" cap="none" strike="noStrike">
                <a:solidFill>
                  <a:schemeClr val="lt2"/>
                </a:solidFill>
                <a:latin typeface="Arial"/>
                <a:ea typeface="Arial"/>
                <a:cs typeface="Arial"/>
                <a:sym typeface="Arial"/>
              </a:defRPr>
            </a:lvl5pPr>
            <a:lvl6pPr indent="-349250" lvl="5" marL="2743200" marR="0" rtl="0" algn="l">
              <a:lnSpc>
                <a:spcPct val="115000"/>
              </a:lnSpc>
              <a:spcBef>
                <a:spcPts val="2100"/>
              </a:spcBef>
              <a:spcAft>
                <a:spcPts val="0"/>
              </a:spcAft>
              <a:buClr>
                <a:schemeClr val="lt2"/>
              </a:buClr>
              <a:buSzPts val="1900"/>
              <a:buFont typeface="Arial"/>
              <a:buChar char="■"/>
              <a:defRPr b="0" i="0" sz="1900" u="none" cap="none" strike="noStrike">
                <a:solidFill>
                  <a:schemeClr val="lt2"/>
                </a:solidFill>
                <a:latin typeface="Arial"/>
                <a:ea typeface="Arial"/>
                <a:cs typeface="Arial"/>
                <a:sym typeface="Arial"/>
              </a:defRPr>
            </a:lvl6pPr>
            <a:lvl7pPr indent="-349250" lvl="6" marL="3200400" marR="0" rtl="0" algn="l">
              <a:lnSpc>
                <a:spcPct val="115000"/>
              </a:lnSpc>
              <a:spcBef>
                <a:spcPts val="2100"/>
              </a:spcBef>
              <a:spcAft>
                <a:spcPts val="0"/>
              </a:spcAft>
              <a:buClr>
                <a:schemeClr val="lt2"/>
              </a:buClr>
              <a:buSzPts val="1900"/>
              <a:buFont typeface="Arial"/>
              <a:buChar char="●"/>
              <a:defRPr b="0" i="0" sz="1900" u="none" cap="none" strike="noStrike">
                <a:solidFill>
                  <a:schemeClr val="lt2"/>
                </a:solidFill>
                <a:latin typeface="Arial"/>
                <a:ea typeface="Arial"/>
                <a:cs typeface="Arial"/>
                <a:sym typeface="Arial"/>
              </a:defRPr>
            </a:lvl7pPr>
            <a:lvl8pPr indent="-349250" lvl="7" marL="3657600" marR="0" rtl="0" algn="l">
              <a:lnSpc>
                <a:spcPct val="115000"/>
              </a:lnSpc>
              <a:spcBef>
                <a:spcPts val="2100"/>
              </a:spcBef>
              <a:spcAft>
                <a:spcPts val="0"/>
              </a:spcAft>
              <a:buClr>
                <a:schemeClr val="lt2"/>
              </a:buClr>
              <a:buSzPts val="1900"/>
              <a:buFont typeface="Arial"/>
              <a:buChar char="○"/>
              <a:defRPr b="0" i="0" sz="1900" u="none" cap="none" strike="noStrike">
                <a:solidFill>
                  <a:schemeClr val="lt2"/>
                </a:solidFill>
                <a:latin typeface="Arial"/>
                <a:ea typeface="Arial"/>
                <a:cs typeface="Arial"/>
                <a:sym typeface="Arial"/>
              </a:defRPr>
            </a:lvl8pPr>
            <a:lvl9pPr indent="-349250" lvl="8" marL="4114800" marR="0" rtl="0" algn="l">
              <a:lnSpc>
                <a:spcPct val="115000"/>
              </a:lnSpc>
              <a:spcBef>
                <a:spcPts val="2100"/>
              </a:spcBef>
              <a:spcAft>
                <a:spcPts val="2100"/>
              </a:spcAft>
              <a:buClr>
                <a:schemeClr val="lt2"/>
              </a:buClr>
              <a:buSzPts val="1900"/>
              <a:buFont typeface="Arial"/>
              <a:buChar char="■"/>
              <a:defRPr b="0" i="0" sz="1900" u="none" cap="none" strike="noStrike">
                <a:solidFill>
                  <a:schemeClr val="lt2"/>
                </a:solidFill>
                <a:latin typeface="Arial"/>
                <a:ea typeface="Arial"/>
                <a:cs typeface="Arial"/>
                <a:sym typeface="Arial"/>
              </a:defRPr>
            </a:lvl9pPr>
          </a:lstStyle>
          <a:p/>
        </p:txBody>
      </p:sp>
      <p:sp>
        <p:nvSpPr>
          <p:cNvPr id="8" name="Google Shape;8;g53d39d8f50_0_0"/>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9.png"/><Relationship Id="rId4" Type="http://schemas.openxmlformats.org/officeDocument/2006/relationships/image" Target="../media/image36.png"/><Relationship Id="rId5" Type="http://schemas.openxmlformats.org/officeDocument/2006/relationships/image" Target="../media/image25.png"/><Relationship Id="rId6"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9.png"/><Relationship Id="rId4" Type="http://schemas.openxmlformats.org/officeDocument/2006/relationships/image" Target="../media/image30.png"/><Relationship Id="rId5" Type="http://schemas.openxmlformats.org/officeDocument/2006/relationships/image" Target="../media/image20.png"/><Relationship Id="rId6"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4.png"/><Relationship Id="rId4" Type="http://schemas.openxmlformats.org/officeDocument/2006/relationships/image" Target="../media/image24.png"/><Relationship Id="rId9" Type="http://schemas.openxmlformats.org/officeDocument/2006/relationships/image" Target="../media/image32.png"/><Relationship Id="rId5" Type="http://schemas.openxmlformats.org/officeDocument/2006/relationships/image" Target="../media/image26.png"/><Relationship Id="rId6" Type="http://schemas.openxmlformats.org/officeDocument/2006/relationships/image" Target="../media/image31.png"/><Relationship Id="rId7" Type="http://schemas.openxmlformats.org/officeDocument/2006/relationships/image" Target="../media/image39.png"/><Relationship Id="rId8" Type="http://schemas.openxmlformats.org/officeDocument/2006/relationships/image" Target="../media/image3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hyperlink" Target="mailto:humane.transport@gmail.com" TargetMode="External"/><Relationship Id="rId4" Type="http://schemas.openxmlformats.org/officeDocument/2006/relationships/hyperlink" Target="mailto:humane.transport@gmail.com"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hyperlink" Target="https://inspection.canada.ca/animal-health/humane-transport/livestock-transport-in-canada/eng/1363748532198/1363748620219" TargetMode="External"/><Relationship Id="rId4" Type="http://schemas.openxmlformats.org/officeDocument/2006/relationships/hyperlink" Target="https://inspection.canada.ca/animal-health/humane-transport/health-of-animals-regulations-part-xii/eng/1582126008181/1582126616914" TargetMode="External"/><Relationship Id="rId5" Type="http://schemas.openxmlformats.org/officeDocument/2006/relationships/hyperlink" Target="https://laws-lois.justice.gc.ca/eng/acts/H-3.3/page-1.html#h-253044" TargetMode="External"/><Relationship Id="rId6" Type="http://schemas.openxmlformats.org/officeDocument/2006/relationships/hyperlink" Target="https://www.stickpng.com/img/miscellaneous/paper/stack-of-paper" TargetMode="External"/><Relationship Id="rId7" Type="http://schemas.openxmlformats.org/officeDocument/2006/relationships/hyperlink" Target="https://pngtree.com/freepng/mobile-phone-held-by-one-hand_4399755.html?share=3"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hyperlink" Target="https://www.pngkit.com/bigpic/u2w7w7t4e6i1i1o0/" TargetMode="External"/><Relationship Id="rId4" Type="http://schemas.openxmlformats.org/officeDocument/2006/relationships/hyperlink" Target="https://www.heartland.org/news-opinion/news/the-future-is-bright-at-heartland" TargetMode="External"/><Relationship Id="rId5" Type="http://schemas.openxmlformats.org/officeDocument/2006/relationships/hyperlink" Target="http://clipart-library.com/clip-art/book-stack-transparent-background-22.htm" TargetMode="External"/><Relationship Id="rId6" Type="http://schemas.openxmlformats.org/officeDocument/2006/relationships/hyperlink" Target="https://www.cleanpng.com/png-laptop-tablet-computer-mobile-phone-mobile-device-159709/" TargetMode="External"/><Relationship Id="rId7" Type="http://schemas.openxmlformats.org/officeDocument/2006/relationships/hyperlink" Target="https://www.cleanpng.com/png-database-model-column-information-select-bases-de-4433502/download-png.html"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hyperlink" Target="https://www.cleanpng.com/png-clip-art-computer-icons-scalable-vector-graphics-p-6108328/download-png.html" TargetMode="External"/><Relationship Id="rId4" Type="http://schemas.openxmlformats.org/officeDocument/2006/relationships/hyperlink" Target="https://www.cleanpng.com/png-test-automation-software-testing-software-framewor-807000/download-png.html" TargetMode="External"/><Relationship Id="rId5" Type="http://schemas.openxmlformats.org/officeDocument/2006/relationships/hyperlink" Target="https://www.cleanpng.com/png-video-camera-icon-cute-cartoon-camera-305306/download-png.html" TargetMode="External"/><Relationship Id="rId6" Type="http://schemas.openxmlformats.org/officeDocument/2006/relationships/hyperlink" Target="https://www.cleanpng.com/png-portable-network-graphics-clip-art-transparency-mi-7289179/download-png.html" TargetMode="External"/></Relationships>
</file>

<file path=ppt/slides/_rels/slide2.xml.rels><?xml version="1.0" encoding="UTF-8" standalone="yes"?><Relationships xmlns="http://schemas.openxmlformats.org/package/2006/relationships"><Relationship Id="rId10"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40.png"/><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image" Target="../media/image18.png"/><Relationship Id="rId8"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1.png"/><Relationship Id="rId4" Type="http://schemas.openxmlformats.org/officeDocument/2006/relationships/image" Target="../media/image5.png"/><Relationship Id="rId5" Type="http://schemas.openxmlformats.org/officeDocument/2006/relationships/image" Target="../media/image9.png"/><Relationship Id="rId6"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7.png"/><Relationship Id="rId4" Type="http://schemas.openxmlformats.org/officeDocument/2006/relationships/image" Target="../media/image8.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33.png"/><Relationship Id="rId8"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pic>
        <p:nvPicPr>
          <p:cNvPr id="60" name="Google Shape;60;gb10ab19d7b_0_0"/>
          <p:cNvPicPr preferRelativeResize="0"/>
          <p:nvPr/>
        </p:nvPicPr>
        <p:blipFill>
          <a:blip r:embed="rId3">
            <a:alphaModFix/>
          </a:blip>
          <a:stretch>
            <a:fillRect/>
          </a:stretch>
        </p:blipFill>
        <p:spPr>
          <a:xfrm>
            <a:off x="130525" y="689075"/>
            <a:ext cx="11930950" cy="54798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cxnSp>
        <p:nvCxnSpPr>
          <p:cNvPr id="173" name="Google Shape;173;gcf1128a910_4_144"/>
          <p:cNvCxnSpPr/>
          <p:nvPr/>
        </p:nvCxnSpPr>
        <p:spPr>
          <a:xfrm rot="10800000">
            <a:off x="2912300" y="1677404"/>
            <a:ext cx="1504500" cy="15000"/>
          </a:xfrm>
          <a:prstGeom prst="straightConnector1">
            <a:avLst/>
          </a:prstGeom>
          <a:noFill/>
          <a:ln cap="flat" cmpd="sng" w="28575">
            <a:solidFill>
              <a:schemeClr val="lt2"/>
            </a:solidFill>
            <a:prstDash val="dot"/>
            <a:round/>
            <a:headEnd len="med" w="med" type="none"/>
            <a:tailEnd len="med" w="med" type="oval"/>
          </a:ln>
        </p:spPr>
      </p:cxnSp>
      <p:cxnSp>
        <p:nvCxnSpPr>
          <p:cNvPr id="174" name="Google Shape;174;gcf1128a910_4_144"/>
          <p:cNvCxnSpPr/>
          <p:nvPr/>
        </p:nvCxnSpPr>
        <p:spPr>
          <a:xfrm rot="10800000">
            <a:off x="2912400" y="3676850"/>
            <a:ext cx="1484700" cy="4200"/>
          </a:xfrm>
          <a:prstGeom prst="straightConnector1">
            <a:avLst/>
          </a:prstGeom>
          <a:noFill/>
          <a:ln cap="flat" cmpd="sng" w="28575">
            <a:solidFill>
              <a:schemeClr val="lt2"/>
            </a:solidFill>
            <a:prstDash val="dot"/>
            <a:round/>
            <a:headEnd len="med" w="med" type="none"/>
            <a:tailEnd len="med" w="med" type="oval"/>
          </a:ln>
        </p:spPr>
      </p:cxnSp>
      <p:cxnSp>
        <p:nvCxnSpPr>
          <p:cNvPr id="175" name="Google Shape;175;gcf1128a910_4_144"/>
          <p:cNvCxnSpPr/>
          <p:nvPr/>
        </p:nvCxnSpPr>
        <p:spPr>
          <a:xfrm rot="10800000">
            <a:off x="2913050" y="5676400"/>
            <a:ext cx="1503000" cy="6900"/>
          </a:xfrm>
          <a:prstGeom prst="straightConnector1">
            <a:avLst/>
          </a:prstGeom>
          <a:noFill/>
          <a:ln cap="flat" cmpd="sng" w="28575">
            <a:solidFill>
              <a:srgbClr val="B7B7B7"/>
            </a:solidFill>
            <a:prstDash val="dot"/>
            <a:round/>
            <a:headEnd len="med" w="med" type="none"/>
            <a:tailEnd len="med" w="med" type="oval"/>
          </a:ln>
        </p:spPr>
      </p:cxnSp>
      <p:cxnSp>
        <p:nvCxnSpPr>
          <p:cNvPr id="176" name="Google Shape;176;gcf1128a910_4_144"/>
          <p:cNvCxnSpPr>
            <a:endCxn id="177" idx="1"/>
          </p:cNvCxnSpPr>
          <p:nvPr/>
        </p:nvCxnSpPr>
        <p:spPr>
          <a:xfrm flipH="1" rot="10800000">
            <a:off x="7589050" y="3678950"/>
            <a:ext cx="1633200" cy="12900"/>
          </a:xfrm>
          <a:prstGeom prst="straightConnector1">
            <a:avLst/>
          </a:prstGeom>
          <a:noFill/>
          <a:ln cap="flat" cmpd="sng" w="28575">
            <a:solidFill>
              <a:srgbClr val="B7B7B7"/>
            </a:solidFill>
            <a:prstDash val="dot"/>
            <a:round/>
            <a:headEnd len="med" w="med" type="none"/>
            <a:tailEnd len="med" w="med" type="oval"/>
          </a:ln>
        </p:spPr>
      </p:cxnSp>
      <p:cxnSp>
        <p:nvCxnSpPr>
          <p:cNvPr id="178" name="Google Shape;178;gcf1128a910_4_144"/>
          <p:cNvCxnSpPr/>
          <p:nvPr/>
        </p:nvCxnSpPr>
        <p:spPr>
          <a:xfrm flipH="1" rot="10800000">
            <a:off x="7664950" y="1681325"/>
            <a:ext cx="1557300" cy="2100"/>
          </a:xfrm>
          <a:prstGeom prst="straightConnector1">
            <a:avLst/>
          </a:prstGeom>
          <a:noFill/>
          <a:ln cap="flat" cmpd="sng" w="28575">
            <a:solidFill>
              <a:srgbClr val="B7B7B7"/>
            </a:solidFill>
            <a:prstDash val="dot"/>
            <a:round/>
            <a:headEnd len="med" w="med" type="none"/>
            <a:tailEnd len="med" w="med" type="oval"/>
          </a:ln>
        </p:spPr>
      </p:cxnSp>
      <p:sp>
        <p:nvSpPr>
          <p:cNvPr id="179" name="Google Shape;179;gcf1128a910_4_144"/>
          <p:cNvSpPr/>
          <p:nvPr/>
        </p:nvSpPr>
        <p:spPr>
          <a:xfrm>
            <a:off x="467000" y="934200"/>
            <a:ext cx="2445300" cy="15912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2400">
                <a:solidFill>
                  <a:srgbClr val="434343"/>
                </a:solidFill>
                <a:latin typeface="Raleway"/>
                <a:ea typeface="Raleway"/>
                <a:cs typeface="Raleway"/>
                <a:sym typeface="Raleway"/>
              </a:rPr>
              <a:t>Easily Record Transport Documents</a:t>
            </a:r>
            <a:endParaRPr sz="2400">
              <a:solidFill>
                <a:srgbClr val="434343"/>
              </a:solidFill>
              <a:latin typeface="Raleway"/>
              <a:ea typeface="Raleway"/>
              <a:cs typeface="Raleway"/>
              <a:sym typeface="Raleway"/>
            </a:endParaRPr>
          </a:p>
        </p:txBody>
      </p:sp>
      <p:sp>
        <p:nvSpPr>
          <p:cNvPr id="180" name="Google Shape;180;gcf1128a910_4_144"/>
          <p:cNvSpPr/>
          <p:nvPr/>
        </p:nvSpPr>
        <p:spPr>
          <a:xfrm>
            <a:off x="467000" y="2888800"/>
            <a:ext cx="2445300" cy="15912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2400">
                <a:solidFill>
                  <a:srgbClr val="434343"/>
                </a:solidFill>
                <a:latin typeface="Raleway"/>
                <a:ea typeface="Raleway"/>
                <a:cs typeface="Raleway"/>
                <a:sym typeface="Raleway"/>
              </a:rPr>
              <a:t>See Old Records Anytime</a:t>
            </a:r>
            <a:endParaRPr sz="2400">
              <a:solidFill>
                <a:srgbClr val="434343"/>
              </a:solidFill>
              <a:latin typeface="Raleway"/>
              <a:ea typeface="Raleway"/>
              <a:cs typeface="Raleway"/>
              <a:sym typeface="Raleway"/>
            </a:endParaRPr>
          </a:p>
        </p:txBody>
      </p:sp>
      <p:sp>
        <p:nvSpPr>
          <p:cNvPr id="181" name="Google Shape;181;gcf1128a910_4_144"/>
          <p:cNvSpPr/>
          <p:nvPr/>
        </p:nvSpPr>
        <p:spPr>
          <a:xfrm>
            <a:off x="467000" y="4843400"/>
            <a:ext cx="2445300" cy="15912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2400">
                <a:solidFill>
                  <a:srgbClr val="434343"/>
                </a:solidFill>
                <a:latin typeface="Raleway"/>
                <a:ea typeface="Raleway"/>
                <a:cs typeface="Raleway"/>
                <a:sym typeface="Raleway"/>
              </a:rPr>
              <a:t>Share Records as PDF &amp; Email</a:t>
            </a:r>
            <a:endParaRPr sz="2400">
              <a:solidFill>
                <a:srgbClr val="FFFFFF"/>
              </a:solidFill>
              <a:latin typeface="Raleway"/>
              <a:ea typeface="Raleway"/>
              <a:cs typeface="Raleway"/>
              <a:sym typeface="Raleway"/>
            </a:endParaRPr>
          </a:p>
        </p:txBody>
      </p:sp>
      <p:sp>
        <p:nvSpPr>
          <p:cNvPr id="182" name="Google Shape;182;gcf1128a910_4_144"/>
          <p:cNvSpPr/>
          <p:nvPr/>
        </p:nvSpPr>
        <p:spPr>
          <a:xfrm>
            <a:off x="9222250" y="889300"/>
            <a:ext cx="2445300" cy="15912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2400">
                <a:solidFill>
                  <a:srgbClr val="434343"/>
                </a:solidFill>
                <a:latin typeface="Raleway"/>
                <a:ea typeface="Raleway"/>
                <a:cs typeface="Raleway"/>
                <a:sym typeface="Raleway"/>
              </a:rPr>
              <a:t>Works Offline</a:t>
            </a:r>
            <a:endParaRPr sz="2400">
              <a:solidFill>
                <a:srgbClr val="FFFFFF"/>
              </a:solidFill>
              <a:latin typeface="Raleway"/>
              <a:ea typeface="Raleway"/>
              <a:cs typeface="Raleway"/>
              <a:sym typeface="Raleway"/>
            </a:endParaRPr>
          </a:p>
        </p:txBody>
      </p:sp>
      <p:sp>
        <p:nvSpPr>
          <p:cNvPr id="177" name="Google Shape;177;gcf1128a910_4_144"/>
          <p:cNvSpPr/>
          <p:nvPr/>
        </p:nvSpPr>
        <p:spPr>
          <a:xfrm>
            <a:off x="9222250" y="2883350"/>
            <a:ext cx="2445300" cy="1591200"/>
          </a:xfrm>
          <a:prstGeom prst="roundRect">
            <a:avLst>
              <a:gd fmla="val 16667"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2400">
                <a:solidFill>
                  <a:schemeClr val="dk1"/>
                </a:solidFill>
                <a:latin typeface="Raleway"/>
                <a:ea typeface="Raleway"/>
                <a:cs typeface="Raleway"/>
                <a:sym typeface="Raleway"/>
              </a:rPr>
              <a:t>Use Images in Records</a:t>
            </a:r>
            <a:endParaRPr sz="2400">
              <a:solidFill>
                <a:schemeClr val="dk1"/>
              </a:solidFill>
              <a:latin typeface="Raleway"/>
              <a:ea typeface="Raleway"/>
              <a:cs typeface="Raleway"/>
              <a:sym typeface="Raleway"/>
            </a:endParaRPr>
          </a:p>
        </p:txBody>
      </p:sp>
      <p:sp>
        <p:nvSpPr>
          <p:cNvPr id="183" name="Google Shape;183;gcf1128a910_4_144"/>
          <p:cNvSpPr/>
          <p:nvPr/>
        </p:nvSpPr>
        <p:spPr>
          <a:xfrm>
            <a:off x="9222250" y="4877400"/>
            <a:ext cx="2445300" cy="15912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2400">
                <a:solidFill>
                  <a:srgbClr val="434343"/>
                </a:solidFill>
                <a:latin typeface="Raleway"/>
                <a:ea typeface="Raleway"/>
                <a:cs typeface="Raleway"/>
                <a:sym typeface="Raleway"/>
              </a:rPr>
              <a:t>Frequently Asked Questions</a:t>
            </a:r>
            <a:endParaRPr sz="2400">
              <a:solidFill>
                <a:srgbClr val="FFFFFF"/>
              </a:solidFill>
              <a:latin typeface="Raleway"/>
              <a:ea typeface="Raleway"/>
              <a:cs typeface="Raleway"/>
              <a:sym typeface="Raleway"/>
            </a:endParaRPr>
          </a:p>
        </p:txBody>
      </p:sp>
      <p:cxnSp>
        <p:nvCxnSpPr>
          <p:cNvPr id="184" name="Google Shape;184;gcf1128a910_4_144"/>
          <p:cNvCxnSpPr/>
          <p:nvPr/>
        </p:nvCxnSpPr>
        <p:spPr>
          <a:xfrm flipH="1" rot="10800000">
            <a:off x="7589050" y="5632550"/>
            <a:ext cx="1633200" cy="12900"/>
          </a:xfrm>
          <a:prstGeom prst="straightConnector1">
            <a:avLst/>
          </a:prstGeom>
          <a:noFill/>
          <a:ln cap="flat" cmpd="sng" w="28575">
            <a:solidFill>
              <a:srgbClr val="B7B7B7"/>
            </a:solidFill>
            <a:prstDash val="dot"/>
            <a:round/>
            <a:headEnd len="med" w="med" type="none"/>
            <a:tailEnd len="med" w="med" type="oval"/>
          </a:ln>
        </p:spPr>
      </p:cxnSp>
      <p:pic>
        <p:nvPicPr>
          <p:cNvPr id="185" name="Google Shape;185;gcf1128a910_4_144"/>
          <p:cNvPicPr preferRelativeResize="0"/>
          <p:nvPr/>
        </p:nvPicPr>
        <p:blipFill>
          <a:blip r:embed="rId3">
            <a:alphaModFix/>
          </a:blip>
          <a:stretch>
            <a:fillRect/>
          </a:stretch>
        </p:blipFill>
        <p:spPr>
          <a:xfrm>
            <a:off x="4434049" y="0"/>
            <a:ext cx="3266463" cy="68579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cxnSp>
        <p:nvCxnSpPr>
          <p:cNvPr id="190" name="Google Shape;190;gcf1128a910_4_160"/>
          <p:cNvCxnSpPr/>
          <p:nvPr/>
        </p:nvCxnSpPr>
        <p:spPr>
          <a:xfrm rot="10800000">
            <a:off x="2912300" y="1677404"/>
            <a:ext cx="1504500" cy="15000"/>
          </a:xfrm>
          <a:prstGeom prst="straightConnector1">
            <a:avLst/>
          </a:prstGeom>
          <a:noFill/>
          <a:ln cap="flat" cmpd="sng" w="28575">
            <a:solidFill>
              <a:schemeClr val="lt2"/>
            </a:solidFill>
            <a:prstDash val="dot"/>
            <a:round/>
            <a:headEnd len="med" w="med" type="none"/>
            <a:tailEnd len="med" w="med" type="oval"/>
          </a:ln>
        </p:spPr>
      </p:cxnSp>
      <p:cxnSp>
        <p:nvCxnSpPr>
          <p:cNvPr id="191" name="Google Shape;191;gcf1128a910_4_160"/>
          <p:cNvCxnSpPr/>
          <p:nvPr/>
        </p:nvCxnSpPr>
        <p:spPr>
          <a:xfrm rot="10800000">
            <a:off x="2912400" y="3676850"/>
            <a:ext cx="1484700" cy="4200"/>
          </a:xfrm>
          <a:prstGeom prst="straightConnector1">
            <a:avLst/>
          </a:prstGeom>
          <a:noFill/>
          <a:ln cap="flat" cmpd="sng" w="28575">
            <a:solidFill>
              <a:schemeClr val="lt2"/>
            </a:solidFill>
            <a:prstDash val="dot"/>
            <a:round/>
            <a:headEnd len="med" w="med" type="none"/>
            <a:tailEnd len="med" w="med" type="oval"/>
          </a:ln>
        </p:spPr>
      </p:cxnSp>
      <p:cxnSp>
        <p:nvCxnSpPr>
          <p:cNvPr id="192" name="Google Shape;192;gcf1128a910_4_160"/>
          <p:cNvCxnSpPr/>
          <p:nvPr/>
        </p:nvCxnSpPr>
        <p:spPr>
          <a:xfrm rot="10800000">
            <a:off x="2913050" y="5676400"/>
            <a:ext cx="1503000" cy="6900"/>
          </a:xfrm>
          <a:prstGeom prst="straightConnector1">
            <a:avLst/>
          </a:prstGeom>
          <a:noFill/>
          <a:ln cap="flat" cmpd="sng" w="28575">
            <a:solidFill>
              <a:srgbClr val="B7B7B7"/>
            </a:solidFill>
            <a:prstDash val="dot"/>
            <a:round/>
            <a:headEnd len="med" w="med" type="none"/>
            <a:tailEnd len="med" w="med" type="oval"/>
          </a:ln>
        </p:spPr>
      </p:cxnSp>
      <p:cxnSp>
        <p:nvCxnSpPr>
          <p:cNvPr id="193" name="Google Shape;193;gcf1128a910_4_160"/>
          <p:cNvCxnSpPr>
            <a:endCxn id="194" idx="1"/>
          </p:cNvCxnSpPr>
          <p:nvPr/>
        </p:nvCxnSpPr>
        <p:spPr>
          <a:xfrm flipH="1" rot="10800000">
            <a:off x="7589050" y="3678950"/>
            <a:ext cx="1633200" cy="12900"/>
          </a:xfrm>
          <a:prstGeom prst="straightConnector1">
            <a:avLst/>
          </a:prstGeom>
          <a:noFill/>
          <a:ln cap="flat" cmpd="sng" w="28575">
            <a:solidFill>
              <a:srgbClr val="B7B7B7"/>
            </a:solidFill>
            <a:prstDash val="dot"/>
            <a:round/>
            <a:headEnd len="med" w="med" type="none"/>
            <a:tailEnd len="med" w="med" type="oval"/>
          </a:ln>
        </p:spPr>
      </p:cxnSp>
      <p:cxnSp>
        <p:nvCxnSpPr>
          <p:cNvPr id="195" name="Google Shape;195;gcf1128a910_4_160"/>
          <p:cNvCxnSpPr/>
          <p:nvPr/>
        </p:nvCxnSpPr>
        <p:spPr>
          <a:xfrm flipH="1" rot="10800000">
            <a:off x="7664950" y="1681325"/>
            <a:ext cx="1557300" cy="2100"/>
          </a:xfrm>
          <a:prstGeom prst="straightConnector1">
            <a:avLst/>
          </a:prstGeom>
          <a:noFill/>
          <a:ln cap="flat" cmpd="sng" w="28575">
            <a:solidFill>
              <a:srgbClr val="B7B7B7"/>
            </a:solidFill>
            <a:prstDash val="dot"/>
            <a:round/>
            <a:headEnd len="med" w="med" type="none"/>
            <a:tailEnd len="med" w="med" type="oval"/>
          </a:ln>
        </p:spPr>
      </p:cxnSp>
      <p:sp>
        <p:nvSpPr>
          <p:cNvPr id="196" name="Google Shape;196;gcf1128a910_4_160"/>
          <p:cNvSpPr/>
          <p:nvPr/>
        </p:nvSpPr>
        <p:spPr>
          <a:xfrm>
            <a:off x="467000" y="934200"/>
            <a:ext cx="2445300" cy="15912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2400">
                <a:solidFill>
                  <a:srgbClr val="434343"/>
                </a:solidFill>
                <a:latin typeface="Raleway"/>
                <a:ea typeface="Raleway"/>
                <a:cs typeface="Raleway"/>
                <a:sym typeface="Raleway"/>
              </a:rPr>
              <a:t>Easily Record Transport Documents</a:t>
            </a:r>
            <a:endParaRPr sz="2400">
              <a:solidFill>
                <a:srgbClr val="434343"/>
              </a:solidFill>
              <a:latin typeface="Raleway"/>
              <a:ea typeface="Raleway"/>
              <a:cs typeface="Raleway"/>
              <a:sym typeface="Raleway"/>
            </a:endParaRPr>
          </a:p>
        </p:txBody>
      </p:sp>
      <p:sp>
        <p:nvSpPr>
          <p:cNvPr id="197" name="Google Shape;197;gcf1128a910_4_160"/>
          <p:cNvSpPr/>
          <p:nvPr/>
        </p:nvSpPr>
        <p:spPr>
          <a:xfrm>
            <a:off x="467000" y="2888800"/>
            <a:ext cx="2445300" cy="15912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2400">
                <a:solidFill>
                  <a:srgbClr val="434343"/>
                </a:solidFill>
                <a:latin typeface="Raleway"/>
                <a:ea typeface="Raleway"/>
                <a:cs typeface="Raleway"/>
                <a:sym typeface="Raleway"/>
              </a:rPr>
              <a:t>See Old Records Anytime</a:t>
            </a:r>
            <a:endParaRPr sz="2400">
              <a:solidFill>
                <a:srgbClr val="434343"/>
              </a:solidFill>
              <a:latin typeface="Raleway"/>
              <a:ea typeface="Raleway"/>
              <a:cs typeface="Raleway"/>
              <a:sym typeface="Raleway"/>
            </a:endParaRPr>
          </a:p>
        </p:txBody>
      </p:sp>
      <p:sp>
        <p:nvSpPr>
          <p:cNvPr id="198" name="Google Shape;198;gcf1128a910_4_160"/>
          <p:cNvSpPr/>
          <p:nvPr/>
        </p:nvSpPr>
        <p:spPr>
          <a:xfrm>
            <a:off x="467000" y="4843400"/>
            <a:ext cx="2445300" cy="15912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2400">
                <a:solidFill>
                  <a:srgbClr val="434343"/>
                </a:solidFill>
                <a:latin typeface="Raleway"/>
                <a:ea typeface="Raleway"/>
                <a:cs typeface="Raleway"/>
                <a:sym typeface="Raleway"/>
              </a:rPr>
              <a:t>Share Records as PDF &amp; Email</a:t>
            </a:r>
            <a:endParaRPr sz="2400">
              <a:solidFill>
                <a:srgbClr val="FFFFFF"/>
              </a:solidFill>
              <a:latin typeface="Raleway"/>
              <a:ea typeface="Raleway"/>
              <a:cs typeface="Raleway"/>
              <a:sym typeface="Raleway"/>
            </a:endParaRPr>
          </a:p>
        </p:txBody>
      </p:sp>
      <p:sp>
        <p:nvSpPr>
          <p:cNvPr id="199" name="Google Shape;199;gcf1128a910_4_160"/>
          <p:cNvSpPr/>
          <p:nvPr/>
        </p:nvSpPr>
        <p:spPr>
          <a:xfrm>
            <a:off x="9222250" y="889300"/>
            <a:ext cx="2445300" cy="15912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2400">
                <a:solidFill>
                  <a:srgbClr val="434343"/>
                </a:solidFill>
                <a:latin typeface="Raleway"/>
                <a:ea typeface="Raleway"/>
                <a:cs typeface="Raleway"/>
                <a:sym typeface="Raleway"/>
              </a:rPr>
              <a:t>Works Offline</a:t>
            </a:r>
            <a:endParaRPr sz="2400">
              <a:solidFill>
                <a:srgbClr val="FFFFFF"/>
              </a:solidFill>
              <a:latin typeface="Raleway"/>
              <a:ea typeface="Raleway"/>
              <a:cs typeface="Raleway"/>
              <a:sym typeface="Raleway"/>
            </a:endParaRPr>
          </a:p>
        </p:txBody>
      </p:sp>
      <p:sp>
        <p:nvSpPr>
          <p:cNvPr id="194" name="Google Shape;194;gcf1128a910_4_160"/>
          <p:cNvSpPr/>
          <p:nvPr/>
        </p:nvSpPr>
        <p:spPr>
          <a:xfrm>
            <a:off x="9222250" y="2883350"/>
            <a:ext cx="2445300" cy="15912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2400">
                <a:solidFill>
                  <a:srgbClr val="434343"/>
                </a:solidFill>
                <a:latin typeface="Raleway"/>
                <a:ea typeface="Raleway"/>
                <a:cs typeface="Raleway"/>
                <a:sym typeface="Raleway"/>
              </a:rPr>
              <a:t>Use Images in Records</a:t>
            </a:r>
            <a:endParaRPr sz="2400">
              <a:solidFill>
                <a:srgbClr val="FFFFFF"/>
              </a:solidFill>
              <a:latin typeface="Raleway"/>
              <a:ea typeface="Raleway"/>
              <a:cs typeface="Raleway"/>
              <a:sym typeface="Raleway"/>
            </a:endParaRPr>
          </a:p>
        </p:txBody>
      </p:sp>
      <p:sp>
        <p:nvSpPr>
          <p:cNvPr id="200" name="Google Shape;200;gcf1128a910_4_160"/>
          <p:cNvSpPr/>
          <p:nvPr/>
        </p:nvSpPr>
        <p:spPr>
          <a:xfrm>
            <a:off x="9222250" y="4877400"/>
            <a:ext cx="2445300" cy="1591200"/>
          </a:xfrm>
          <a:prstGeom prst="roundRect">
            <a:avLst>
              <a:gd fmla="val 16667"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2400">
                <a:solidFill>
                  <a:schemeClr val="dk1"/>
                </a:solidFill>
                <a:latin typeface="Raleway"/>
                <a:ea typeface="Raleway"/>
                <a:cs typeface="Raleway"/>
                <a:sym typeface="Raleway"/>
              </a:rPr>
              <a:t>Frequently Asked Questions</a:t>
            </a:r>
            <a:endParaRPr sz="2400">
              <a:solidFill>
                <a:schemeClr val="dk1"/>
              </a:solidFill>
              <a:latin typeface="Raleway"/>
              <a:ea typeface="Raleway"/>
              <a:cs typeface="Raleway"/>
              <a:sym typeface="Raleway"/>
            </a:endParaRPr>
          </a:p>
        </p:txBody>
      </p:sp>
      <p:cxnSp>
        <p:nvCxnSpPr>
          <p:cNvPr id="201" name="Google Shape;201;gcf1128a910_4_160"/>
          <p:cNvCxnSpPr/>
          <p:nvPr/>
        </p:nvCxnSpPr>
        <p:spPr>
          <a:xfrm flipH="1" rot="10800000">
            <a:off x="7589050" y="5632550"/>
            <a:ext cx="1633200" cy="12900"/>
          </a:xfrm>
          <a:prstGeom prst="straightConnector1">
            <a:avLst/>
          </a:prstGeom>
          <a:noFill/>
          <a:ln cap="flat" cmpd="sng" w="28575">
            <a:solidFill>
              <a:srgbClr val="B7B7B7"/>
            </a:solidFill>
            <a:prstDash val="dot"/>
            <a:round/>
            <a:headEnd len="med" w="med" type="none"/>
            <a:tailEnd len="med" w="med" type="oval"/>
          </a:ln>
        </p:spPr>
      </p:cxnSp>
      <p:pic>
        <p:nvPicPr>
          <p:cNvPr id="202" name="Google Shape;202;gcf1128a910_4_160"/>
          <p:cNvPicPr preferRelativeResize="0"/>
          <p:nvPr/>
        </p:nvPicPr>
        <p:blipFill>
          <a:blip r:embed="rId3">
            <a:alphaModFix/>
          </a:blip>
          <a:stretch>
            <a:fillRect/>
          </a:stretch>
        </p:blipFill>
        <p:spPr>
          <a:xfrm>
            <a:off x="4210545" y="30000"/>
            <a:ext cx="3424304" cy="6828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gcf1128a910_7_5"/>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sz="3800">
                <a:latin typeface="Alike"/>
                <a:ea typeface="Alike"/>
                <a:cs typeface="Alike"/>
                <a:sym typeface="Alike"/>
              </a:rPr>
              <a:t>How do we meet record keeping requirements?</a:t>
            </a:r>
            <a:endParaRPr sz="3800">
              <a:latin typeface="Alike"/>
              <a:ea typeface="Alike"/>
              <a:cs typeface="Alike"/>
              <a:sym typeface="Alike"/>
            </a:endParaRPr>
          </a:p>
        </p:txBody>
      </p:sp>
      <p:pic>
        <p:nvPicPr>
          <p:cNvPr id="208" name="Google Shape;208;gcf1128a910_7_5"/>
          <p:cNvPicPr preferRelativeResize="0"/>
          <p:nvPr/>
        </p:nvPicPr>
        <p:blipFill>
          <a:blip r:embed="rId3">
            <a:alphaModFix/>
          </a:blip>
          <a:stretch>
            <a:fillRect/>
          </a:stretch>
        </p:blipFill>
        <p:spPr>
          <a:xfrm>
            <a:off x="8646275" y="1852951"/>
            <a:ext cx="2259900" cy="2259923"/>
          </a:xfrm>
          <a:prstGeom prst="rect">
            <a:avLst/>
          </a:prstGeom>
          <a:noFill/>
          <a:ln>
            <a:noFill/>
          </a:ln>
        </p:spPr>
      </p:pic>
      <p:pic>
        <p:nvPicPr>
          <p:cNvPr id="209" name="Google Shape;209;gcf1128a910_7_5"/>
          <p:cNvPicPr preferRelativeResize="0"/>
          <p:nvPr/>
        </p:nvPicPr>
        <p:blipFill>
          <a:blip r:embed="rId4">
            <a:alphaModFix/>
          </a:blip>
          <a:stretch>
            <a:fillRect/>
          </a:stretch>
        </p:blipFill>
        <p:spPr>
          <a:xfrm>
            <a:off x="1020300" y="2144175"/>
            <a:ext cx="2072348" cy="1677476"/>
          </a:xfrm>
          <a:prstGeom prst="rect">
            <a:avLst/>
          </a:prstGeom>
          <a:noFill/>
          <a:ln>
            <a:noFill/>
          </a:ln>
        </p:spPr>
      </p:pic>
      <p:pic>
        <p:nvPicPr>
          <p:cNvPr id="210" name="Google Shape;210;gcf1128a910_7_5"/>
          <p:cNvPicPr preferRelativeResize="0"/>
          <p:nvPr/>
        </p:nvPicPr>
        <p:blipFill>
          <a:blip r:embed="rId5">
            <a:alphaModFix/>
          </a:blip>
          <a:stretch>
            <a:fillRect/>
          </a:stretch>
        </p:blipFill>
        <p:spPr>
          <a:xfrm>
            <a:off x="4759812" y="1948523"/>
            <a:ext cx="2219325" cy="2068778"/>
          </a:xfrm>
          <a:prstGeom prst="rect">
            <a:avLst/>
          </a:prstGeom>
          <a:noFill/>
          <a:ln>
            <a:noFill/>
          </a:ln>
        </p:spPr>
      </p:pic>
      <p:sp>
        <p:nvSpPr>
          <p:cNvPr id="211" name="Google Shape;211;gcf1128a910_7_5"/>
          <p:cNvSpPr txBox="1"/>
          <p:nvPr/>
        </p:nvSpPr>
        <p:spPr>
          <a:xfrm>
            <a:off x="710000" y="4599975"/>
            <a:ext cx="30000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400">
                <a:solidFill>
                  <a:schemeClr val="dk1"/>
                </a:solidFill>
                <a:latin typeface="Raleway"/>
                <a:ea typeface="Raleway"/>
                <a:cs typeface="Raleway"/>
                <a:sym typeface="Raleway"/>
              </a:rPr>
              <a:t>Retrievable Records</a:t>
            </a:r>
            <a:endParaRPr sz="2400">
              <a:latin typeface="Raleway"/>
              <a:ea typeface="Raleway"/>
              <a:cs typeface="Raleway"/>
              <a:sym typeface="Raleway"/>
            </a:endParaRPr>
          </a:p>
        </p:txBody>
      </p:sp>
      <p:sp>
        <p:nvSpPr>
          <p:cNvPr id="212" name="Google Shape;212;gcf1128a910_7_5"/>
          <p:cNvSpPr txBox="1"/>
          <p:nvPr/>
        </p:nvSpPr>
        <p:spPr>
          <a:xfrm>
            <a:off x="4369463" y="4584525"/>
            <a:ext cx="3000000" cy="95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500">
                <a:solidFill>
                  <a:schemeClr val="dk1"/>
                </a:solidFill>
                <a:latin typeface="Raleway"/>
                <a:ea typeface="Raleway"/>
                <a:cs typeface="Raleway"/>
                <a:sym typeface="Raleway"/>
              </a:rPr>
              <a:t>No changes after submission</a:t>
            </a:r>
            <a:endParaRPr sz="2500">
              <a:solidFill>
                <a:schemeClr val="dk1"/>
              </a:solidFill>
              <a:latin typeface="Raleway"/>
              <a:ea typeface="Raleway"/>
              <a:cs typeface="Raleway"/>
              <a:sym typeface="Raleway"/>
            </a:endParaRPr>
          </a:p>
        </p:txBody>
      </p:sp>
      <p:sp>
        <p:nvSpPr>
          <p:cNvPr id="213" name="Google Shape;213;gcf1128a910_7_5"/>
          <p:cNvSpPr txBox="1"/>
          <p:nvPr/>
        </p:nvSpPr>
        <p:spPr>
          <a:xfrm>
            <a:off x="8353800" y="4720125"/>
            <a:ext cx="30000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400">
                <a:solidFill>
                  <a:schemeClr val="dk1"/>
                </a:solidFill>
                <a:latin typeface="Raleway"/>
                <a:ea typeface="Raleway"/>
                <a:cs typeface="Raleway"/>
                <a:sym typeface="Raleway"/>
              </a:rPr>
              <a:t>Validated forms</a:t>
            </a:r>
            <a:endParaRPr sz="2400">
              <a:latin typeface="Raleway"/>
              <a:ea typeface="Raleway"/>
              <a:cs typeface="Raleway"/>
              <a:sym typeface="Raleway"/>
            </a:endParaRPr>
          </a:p>
        </p:txBody>
      </p:sp>
      <p:pic>
        <p:nvPicPr>
          <p:cNvPr id="214" name="Google Shape;214;gcf1128a910_7_5"/>
          <p:cNvPicPr preferRelativeResize="0"/>
          <p:nvPr/>
        </p:nvPicPr>
        <p:blipFill rotWithShape="1">
          <a:blip r:embed="rId6">
            <a:alphaModFix/>
          </a:blip>
          <a:srcRect b="87712" l="0" r="0" t="0"/>
          <a:stretch/>
        </p:blipFill>
        <p:spPr>
          <a:xfrm>
            <a:off x="60150" y="5756500"/>
            <a:ext cx="12131851" cy="9825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pic>
        <p:nvPicPr>
          <p:cNvPr id="219" name="Google Shape;219;gcc46ad5267_0_11"/>
          <p:cNvPicPr preferRelativeResize="0"/>
          <p:nvPr/>
        </p:nvPicPr>
        <p:blipFill>
          <a:blip r:embed="rId3">
            <a:alphaModFix/>
          </a:blip>
          <a:stretch>
            <a:fillRect/>
          </a:stretch>
        </p:blipFill>
        <p:spPr>
          <a:xfrm>
            <a:off x="2411987" y="95853"/>
            <a:ext cx="7368025" cy="6666300"/>
          </a:xfrm>
          <a:prstGeom prst="rect">
            <a:avLst/>
          </a:prstGeom>
          <a:noFill/>
          <a:ln>
            <a:noFill/>
          </a:ln>
        </p:spPr>
      </p:pic>
      <p:pic>
        <p:nvPicPr>
          <p:cNvPr id="220" name="Google Shape;220;gcc46ad5267_0_11"/>
          <p:cNvPicPr preferRelativeResize="0"/>
          <p:nvPr/>
        </p:nvPicPr>
        <p:blipFill>
          <a:blip r:embed="rId4">
            <a:alphaModFix/>
          </a:blip>
          <a:stretch>
            <a:fillRect/>
          </a:stretch>
        </p:blipFill>
        <p:spPr>
          <a:xfrm>
            <a:off x="416150" y="2198313"/>
            <a:ext cx="3072570" cy="2461352"/>
          </a:xfrm>
          <a:prstGeom prst="rect">
            <a:avLst/>
          </a:prstGeom>
          <a:noFill/>
          <a:ln>
            <a:noFill/>
          </a:ln>
        </p:spPr>
      </p:pic>
      <p:pic>
        <p:nvPicPr>
          <p:cNvPr id="221" name="Google Shape;221;gcc46ad5267_0_11"/>
          <p:cNvPicPr preferRelativeResize="0"/>
          <p:nvPr/>
        </p:nvPicPr>
        <p:blipFill>
          <a:blip r:embed="rId5">
            <a:alphaModFix/>
          </a:blip>
          <a:stretch>
            <a:fillRect/>
          </a:stretch>
        </p:blipFill>
        <p:spPr>
          <a:xfrm>
            <a:off x="8931325" y="2151300"/>
            <a:ext cx="2555400" cy="2555400"/>
          </a:xfrm>
          <a:prstGeom prst="rect">
            <a:avLst/>
          </a:prstGeom>
          <a:noFill/>
          <a:ln>
            <a:noFill/>
          </a:ln>
        </p:spPr>
      </p:pic>
      <p:pic>
        <p:nvPicPr>
          <p:cNvPr id="222" name="Google Shape;222;gcc46ad5267_0_11"/>
          <p:cNvPicPr preferRelativeResize="0"/>
          <p:nvPr/>
        </p:nvPicPr>
        <p:blipFill>
          <a:blip r:embed="rId6">
            <a:alphaModFix/>
          </a:blip>
          <a:stretch>
            <a:fillRect/>
          </a:stretch>
        </p:blipFill>
        <p:spPr>
          <a:xfrm>
            <a:off x="4668550" y="817440"/>
            <a:ext cx="2555401" cy="262662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0"/>
                                        </p:tgtEl>
                                        <p:attrNameLst>
                                          <p:attrName>style.visibility</p:attrName>
                                        </p:attrNameLst>
                                      </p:cBhvr>
                                      <p:to>
                                        <p:strVal val="visible"/>
                                      </p:to>
                                    </p:set>
                                    <p:animEffect filter="fade" transition="in">
                                      <p:cBhvr>
                                        <p:cTn dur="1000"/>
                                        <p:tgtEl>
                                          <p:spTgt spid="2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1"/>
                                        </p:tgtEl>
                                        <p:attrNameLst>
                                          <p:attrName>style.visibility</p:attrName>
                                        </p:attrNameLst>
                                      </p:cBhvr>
                                      <p:to>
                                        <p:strVal val="visible"/>
                                      </p:to>
                                    </p:set>
                                    <p:animEffect filter="fade" transition="in">
                                      <p:cBhvr>
                                        <p:cTn dur="1000"/>
                                        <p:tgtEl>
                                          <p:spTgt spid="2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2"/>
                                        </p:tgtEl>
                                        <p:attrNameLst>
                                          <p:attrName>style.visibility</p:attrName>
                                        </p:attrNameLst>
                                      </p:cBhvr>
                                      <p:to>
                                        <p:strVal val="visible"/>
                                      </p:to>
                                    </p:set>
                                    <p:animEffect filter="fade" transition="in">
                                      <p:cBhvr>
                                        <p:cTn dur="1000"/>
                                        <p:tgtEl>
                                          <p:spTgt spid="2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gcf1128a910_0_0"/>
          <p:cNvSpPr/>
          <p:nvPr/>
        </p:nvSpPr>
        <p:spPr>
          <a:xfrm>
            <a:off x="4140938" y="1800628"/>
            <a:ext cx="3401100" cy="3478500"/>
          </a:xfrm>
          <a:prstGeom prst="ellipse">
            <a:avLst/>
          </a:prstGeom>
          <a:solidFill>
            <a:schemeClr val="dk2"/>
          </a:solid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700"/>
          </a:p>
        </p:txBody>
      </p:sp>
      <p:pic>
        <p:nvPicPr>
          <p:cNvPr id="228" name="Google Shape;228;gcf1128a910_0_0"/>
          <p:cNvPicPr preferRelativeResize="0"/>
          <p:nvPr/>
        </p:nvPicPr>
        <p:blipFill>
          <a:blip r:embed="rId3">
            <a:alphaModFix/>
          </a:blip>
          <a:stretch>
            <a:fillRect/>
          </a:stretch>
        </p:blipFill>
        <p:spPr>
          <a:xfrm>
            <a:off x="1369441" y="538843"/>
            <a:ext cx="2370401" cy="1513407"/>
          </a:xfrm>
          <a:prstGeom prst="rect">
            <a:avLst/>
          </a:prstGeom>
          <a:noFill/>
          <a:ln>
            <a:noFill/>
          </a:ln>
        </p:spPr>
      </p:pic>
      <p:pic>
        <p:nvPicPr>
          <p:cNvPr id="229" name="Google Shape;229;gcf1128a910_0_0"/>
          <p:cNvPicPr preferRelativeResize="0"/>
          <p:nvPr/>
        </p:nvPicPr>
        <p:blipFill>
          <a:blip r:embed="rId4">
            <a:alphaModFix/>
          </a:blip>
          <a:stretch>
            <a:fillRect/>
          </a:stretch>
        </p:blipFill>
        <p:spPr>
          <a:xfrm>
            <a:off x="2530550" y="4942260"/>
            <a:ext cx="1209300" cy="1517070"/>
          </a:xfrm>
          <a:prstGeom prst="rect">
            <a:avLst/>
          </a:prstGeom>
          <a:noFill/>
          <a:ln>
            <a:noFill/>
          </a:ln>
        </p:spPr>
      </p:pic>
      <p:sp>
        <p:nvSpPr>
          <p:cNvPr id="230" name="Google Shape;230;gcf1128a910_0_0"/>
          <p:cNvSpPr txBox="1"/>
          <p:nvPr/>
        </p:nvSpPr>
        <p:spPr>
          <a:xfrm>
            <a:off x="870850" y="5942400"/>
            <a:ext cx="18852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500">
                <a:solidFill>
                  <a:srgbClr val="FFFFFF"/>
                </a:solidFill>
                <a:latin typeface="Raleway"/>
                <a:ea typeface="Raleway"/>
                <a:cs typeface="Raleway"/>
                <a:sym typeface="Raleway"/>
              </a:rPr>
              <a:t>Database</a:t>
            </a:r>
            <a:endParaRPr sz="2500">
              <a:solidFill>
                <a:srgbClr val="FFFFFF"/>
              </a:solidFill>
              <a:latin typeface="Raleway"/>
              <a:ea typeface="Raleway"/>
              <a:cs typeface="Raleway"/>
              <a:sym typeface="Raleway"/>
            </a:endParaRPr>
          </a:p>
        </p:txBody>
      </p:sp>
      <p:pic>
        <p:nvPicPr>
          <p:cNvPr id="231" name="Google Shape;231;gcf1128a910_0_0"/>
          <p:cNvPicPr preferRelativeResize="0"/>
          <p:nvPr/>
        </p:nvPicPr>
        <p:blipFill>
          <a:blip r:embed="rId5">
            <a:alphaModFix/>
          </a:blip>
          <a:stretch>
            <a:fillRect/>
          </a:stretch>
        </p:blipFill>
        <p:spPr>
          <a:xfrm>
            <a:off x="5101164" y="2045592"/>
            <a:ext cx="1480587" cy="2988569"/>
          </a:xfrm>
          <a:prstGeom prst="rect">
            <a:avLst/>
          </a:prstGeom>
          <a:noFill/>
          <a:ln>
            <a:noFill/>
          </a:ln>
        </p:spPr>
      </p:pic>
      <p:sp>
        <p:nvSpPr>
          <p:cNvPr id="232" name="Google Shape;232;gcf1128a910_0_0"/>
          <p:cNvSpPr txBox="1"/>
          <p:nvPr/>
        </p:nvSpPr>
        <p:spPr>
          <a:xfrm>
            <a:off x="251450" y="1753375"/>
            <a:ext cx="24846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500">
                <a:solidFill>
                  <a:srgbClr val="FFFFFF"/>
                </a:solidFill>
                <a:latin typeface="Raleway"/>
                <a:ea typeface="Raleway"/>
                <a:cs typeface="Raleway"/>
                <a:sym typeface="Raleway"/>
              </a:rPr>
              <a:t>Responsive</a:t>
            </a:r>
            <a:endParaRPr sz="2500">
              <a:solidFill>
                <a:srgbClr val="FFFFFF"/>
              </a:solidFill>
              <a:latin typeface="Raleway"/>
              <a:ea typeface="Raleway"/>
              <a:cs typeface="Raleway"/>
              <a:sym typeface="Raleway"/>
            </a:endParaRPr>
          </a:p>
        </p:txBody>
      </p:sp>
      <p:pic>
        <p:nvPicPr>
          <p:cNvPr id="233" name="Google Shape;233;gcf1128a910_0_0"/>
          <p:cNvPicPr preferRelativeResize="0"/>
          <p:nvPr/>
        </p:nvPicPr>
        <p:blipFill>
          <a:blip r:embed="rId6">
            <a:alphaModFix/>
          </a:blip>
          <a:stretch>
            <a:fillRect/>
          </a:stretch>
        </p:blipFill>
        <p:spPr>
          <a:xfrm>
            <a:off x="7772450" y="959558"/>
            <a:ext cx="1530900" cy="1092696"/>
          </a:xfrm>
          <a:prstGeom prst="rect">
            <a:avLst/>
          </a:prstGeom>
          <a:noFill/>
          <a:ln>
            <a:noFill/>
          </a:ln>
        </p:spPr>
      </p:pic>
      <p:pic>
        <p:nvPicPr>
          <p:cNvPr id="234" name="Google Shape;234;gcf1128a910_0_0"/>
          <p:cNvPicPr preferRelativeResize="0"/>
          <p:nvPr/>
        </p:nvPicPr>
        <p:blipFill>
          <a:blip r:embed="rId7">
            <a:alphaModFix/>
          </a:blip>
          <a:stretch>
            <a:fillRect/>
          </a:stretch>
        </p:blipFill>
        <p:spPr>
          <a:xfrm>
            <a:off x="8269700" y="5247884"/>
            <a:ext cx="1209300" cy="905808"/>
          </a:xfrm>
          <a:prstGeom prst="rect">
            <a:avLst/>
          </a:prstGeom>
          <a:noFill/>
          <a:ln>
            <a:noFill/>
          </a:ln>
        </p:spPr>
      </p:pic>
      <p:sp>
        <p:nvSpPr>
          <p:cNvPr id="235" name="Google Shape;235;gcf1128a910_0_0"/>
          <p:cNvSpPr txBox="1"/>
          <p:nvPr/>
        </p:nvSpPr>
        <p:spPr>
          <a:xfrm>
            <a:off x="9246284" y="1517175"/>
            <a:ext cx="23703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500">
                <a:solidFill>
                  <a:srgbClr val="FFFFFF"/>
                </a:solidFill>
                <a:latin typeface="Raleway"/>
                <a:ea typeface="Raleway"/>
                <a:cs typeface="Raleway"/>
                <a:sym typeface="Raleway"/>
              </a:rPr>
              <a:t>Speech to Text</a:t>
            </a:r>
            <a:endParaRPr sz="2500">
              <a:solidFill>
                <a:srgbClr val="FFFFFF"/>
              </a:solidFill>
              <a:latin typeface="Raleway"/>
              <a:ea typeface="Raleway"/>
              <a:cs typeface="Raleway"/>
              <a:sym typeface="Raleway"/>
            </a:endParaRPr>
          </a:p>
        </p:txBody>
      </p:sp>
      <p:sp>
        <p:nvSpPr>
          <p:cNvPr id="236" name="Google Shape;236;gcf1128a910_0_0"/>
          <p:cNvSpPr txBox="1"/>
          <p:nvPr/>
        </p:nvSpPr>
        <p:spPr>
          <a:xfrm>
            <a:off x="9661475" y="5811325"/>
            <a:ext cx="19551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500">
                <a:solidFill>
                  <a:srgbClr val="FFFFFF"/>
                </a:solidFill>
                <a:latin typeface="Raleway"/>
                <a:ea typeface="Raleway"/>
                <a:cs typeface="Raleway"/>
                <a:sym typeface="Raleway"/>
              </a:rPr>
              <a:t>Video Recording</a:t>
            </a:r>
            <a:endParaRPr sz="2500">
              <a:solidFill>
                <a:srgbClr val="FFFFFF"/>
              </a:solidFill>
              <a:latin typeface="Raleway"/>
              <a:ea typeface="Raleway"/>
              <a:cs typeface="Raleway"/>
              <a:sym typeface="Raleway"/>
            </a:endParaRPr>
          </a:p>
        </p:txBody>
      </p:sp>
      <p:pic>
        <p:nvPicPr>
          <p:cNvPr id="237" name="Google Shape;237;gcf1128a910_0_0"/>
          <p:cNvPicPr preferRelativeResize="0"/>
          <p:nvPr/>
        </p:nvPicPr>
        <p:blipFill>
          <a:blip r:embed="rId8">
            <a:alphaModFix/>
          </a:blip>
          <a:stretch>
            <a:fillRect/>
          </a:stretch>
        </p:blipFill>
        <p:spPr>
          <a:xfrm>
            <a:off x="753256" y="2783175"/>
            <a:ext cx="1943618" cy="1513399"/>
          </a:xfrm>
          <a:prstGeom prst="rect">
            <a:avLst/>
          </a:prstGeom>
          <a:noFill/>
          <a:ln>
            <a:noFill/>
          </a:ln>
        </p:spPr>
      </p:pic>
      <p:sp>
        <p:nvSpPr>
          <p:cNvPr id="238" name="Google Shape;238;gcf1128a910_0_0"/>
          <p:cNvSpPr txBox="1"/>
          <p:nvPr/>
        </p:nvSpPr>
        <p:spPr>
          <a:xfrm>
            <a:off x="173873" y="3986975"/>
            <a:ext cx="15309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500">
                <a:solidFill>
                  <a:srgbClr val="FFFFFF"/>
                </a:solidFill>
                <a:latin typeface="Raleway"/>
                <a:ea typeface="Raleway"/>
                <a:cs typeface="Raleway"/>
                <a:sym typeface="Raleway"/>
              </a:rPr>
              <a:t>Testing</a:t>
            </a:r>
            <a:endParaRPr sz="2500">
              <a:solidFill>
                <a:srgbClr val="FFFFFF"/>
              </a:solidFill>
              <a:latin typeface="Raleway"/>
              <a:ea typeface="Raleway"/>
              <a:cs typeface="Raleway"/>
              <a:sym typeface="Raleway"/>
            </a:endParaRPr>
          </a:p>
        </p:txBody>
      </p:sp>
      <p:pic>
        <p:nvPicPr>
          <p:cNvPr id="239" name="Google Shape;239;gcf1128a910_0_0"/>
          <p:cNvPicPr preferRelativeResize="0"/>
          <p:nvPr/>
        </p:nvPicPr>
        <p:blipFill>
          <a:blip r:embed="rId9">
            <a:alphaModFix/>
          </a:blip>
          <a:stretch>
            <a:fillRect/>
          </a:stretch>
        </p:blipFill>
        <p:spPr>
          <a:xfrm>
            <a:off x="9147100" y="2929020"/>
            <a:ext cx="1209300" cy="1209335"/>
          </a:xfrm>
          <a:prstGeom prst="rect">
            <a:avLst/>
          </a:prstGeom>
          <a:noFill/>
          <a:ln>
            <a:noFill/>
          </a:ln>
        </p:spPr>
      </p:pic>
      <p:sp>
        <p:nvSpPr>
          <p:cNvPr id="240" name="Google Shape;240;gcf1128a910_0_0"/>
          <p:cNvSpPr txBox="1"/>
          <p:nvPr/>
        </p:nvSpPr>
        <p:spPr>
          <a:xfrm>
            <a:off x="10356400" y="3471800"/>
            <a:ext cx="19551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500">
                <a:solidFill>
                  <a:srgbClr val="FFFFFF"/>
                </a:solidFill>
                <a:latin typeface="Raleway"/>
                <a:ea typeface="Raleway"/>
                <a:cs typeface="Raleway"/>
                <a:sym typeface="Raleway"/>
              </a:rPr>
              <a:t>Inspector Account</a:t>
            </a:r>
            <a:endParaRPr sz="2500">
              <a:solidFill>
                <a:srgbClr val="FFFFFF"/>
              </a:solidFill>
              <a:latin typeface="Raleway"/>
              <a:ea typeface="Raleway"/>
              <a:cs typeface="Raleway"/>
              <a:sym typeface="Raleway"/>
            </a:endParaRPr>
          </a:p>
        </p:txBody>
      </p:sp>
      <p:cxnSp>
        <p:nvCxnSpPr>
          <p:cNvPr id="241" name="Google Shape;241;gcf1128a910_0_0"/>
          <p:cNvCxnSpPr>
            <a:stCxn id="227" idx="2"/>
            <a:endCxn id="237" idx="3"/>
          </p:cNvCxnSpPr>
          <p:nvPr/>
        </p:nvCxnSpPr>
        <p:spPr>
          <a:xfrm rot="10800000">
            <a:off x="2696738" y="3539878"/>
            <a:ext cx="1444200" cy="0"/>
          </a:xfrm>
          <a:prstGeom prst="straightConnector1">
            <a:avLst/>
          </a:prstGeom>
          <a:noFill/>
          <a:ln cap="flat" cmpd="sng" w="28575">
            <a:solidFill>
              <a:srgbClr val="999999"/>
            </a:solidFill>
            <a:prstDash val="dot"/>
            <a:round/>
            <a:headEnd len="med" w="med" type="none"/>
            <a:tailEnd len="med" w="med" type="none"/>
          </a:ln>
        </p:spPr>
      </p:cxnSp>
      <p:cxnSp>
        <p:nvCxnSpPr>
          <p:cNvPr id="242" name="Google Shape;242;gcf1128a910_0_0"/>
          <p:cNvCxnSpPr>
            <a:stCxn id="227" idx="3"/>
            <a:endCxn id="229" idx="3"/>
          </p:cNvCxnSpPr>
          <p:nvPr/>
        </p:nvCxnSpPr>
        <p:spPr>
          <a:xfrm flipH="1">
            <a:off x="3739917" y="4769713"/>
            <a:ext cx="899100" cy="931200"/>
          </a:xfrm>
          <a:prstGeom prst="straightConnector1">
            <a:avLst/>
          </a:prstGeom>
          <a:noFill/>
          <a:ln cap="flat" cmpd="sng" w="28575">
            <a:solidFill>
              <a:srgbClr val="999999"/>
            </a:solidFill>
            <a:prstDash val="dot"/>
            <a:round/>
            <a:headEnd len="med" w="med" type="none"/>
            <a:tailEnd len="med" w="med" type="none"/>
          </a:ln>
        </p:spPr>
      </p:cxnSp>
      <p:cxnSp>
        <p:nvCxnSpPr>
          <p:cNvPr id="243" name="Google Shape;243;gcf1128a910_0_0"/>
          <p:cNvCxnSpPr>
            <a:stCxn id="227" idx="1"/>
          </p:cNvCxnSpPr>
          <p:nvPr/>
        </p:nvCxnSpPr>
        <p:spPr>
          <a:xfrm rot="10800000">
            <a:off x="3615417" y="1753242"/>
            <a:ext cx="1023600" cy="556800"/>
          </a:xfrm>
          <a:prstGeom prst="straightConnector1">
            <a:avLst/>
          </a:prstGeom>
          <a:noFill/>
          <a:ln cap="flat" cmpd="sng" w="28575">
            <a:solidFill>
              <a:srgbClr val="999999"/>
            </a:solidFill>
            <a:prstDash val="dot"/>
            <a:round/>
            <a:headEnd len="med" w="med" type="none"/>
            <a:tailEnd len="med" w="med" type="none"/>
          </a:ln>
        </p:spPr>
      </p:cxnSp>
      <p:cxnSp>
        <p:nvCxnSpPr>
          <p:cNvPr id="244" name="Google Shape;244;gcf1128a910_0_0"/>
          <p:cNvCxnSpPr/>
          <p:nvPr/>
        </p:nvCxnSpPr>
        <p:spPr>
          <a:xfrm flipH="1" rot="10800000">
            <a:off x="7339000" y="1923950"/>
            <a:ext cx="775800" cy="667200"/>
          </a:xfrm>
          <a:prstGeom prst="straightConnector1">
            <a:avLst/>
          </a:prstGeom>
          <a:noFill/>
          <a:ln cap="flat" cmpd="sng" w="28575">
            <a:solidFill>
              <a:srgbClr val="999999"/>
            </a:solidFill>
            <a:prstDash val="dot"/>
            <a:round/>
            <a:headEnd len="med" w="med" type="none"/>
            <a:tailEnd len="med" w="med" type="none"/>
          </a:ln>
        </p:spPr>
      </p:cxnSp>
      <p:cxnSp>
        <p:nvCxnSpPr>
          <p:cNvPr id="245" name="Google Shape;245;gcf1128a910_0_0"/>
          <p:cNvCxnSpPr>
            <a:stCxn id="239" idx="1"/>
            <a:endCxn id="227" idx="6"/>
          </p:cNvCxnSpPr>
          <p:nvPr/>
        </p:nvCxnSpPr>
        <p:spPr>
          <a:xfrm flipH="1">
            <a:off x="7542100" y="3533688"/>
            <a:ext cx="1605000" cy="6300"/>
          </a:xfrm>
          <a:prstGeom prst="straightConnector1">
            <a:avLst/>
          </a:prstGeom>
          <a:noFill/>
          <a:ln cap="flat" cmpd="sng" w="28575">
            <a:solidFill>
              <a:srgbClr val="999999"/>
            </a:solidFill>
            <a:prstDash val="dot"/>
            <a:round/>
            <a:headEnd len="med" w="med" type="none"/>
            <a:tailEnd len="med" w="med" type="none"/>
          </a:ln>
        </p:spPr>
      </p:cxnSp>
      <p:cxnSp>
        <p:nvCxnSpPr>
          <p:cNvPr id="246" name="Google Shape;246;gcf1128a910_0_0"/>
          <p:cNvCxnSpPr>
            <a:stCxn id="234" idx="1"/>
            <a:endCxn id="227" idx="5"/>
          </p:cNvCxnSpPr>
          <p:nvPr/>
        </p:nvCxnSpPr>
        <p:spPr>
          <a:xfrm rot="10800000">
            <a:off x="7043900" y="4769588"/>
            <a:ext cx="1225800" cy="931200"/>
          </a:xfrm>
          <a:prstGeom prst="straightConnector1">
            <a:avLst/>
          </a:prstGeom>
          <a:noFill/>
          <a:ln cap="flat" cmpd="sng" w="28575">
            <a:solidFill>
              <a:srgbClr val="999999"/>
            </a:solidFill>
            <a:prstDash val="dot"/>
            <a:round/>
            <a:headEnd len="med" w="med" type="none"/>
            <a:tailEnd len="med" w="med" type="none"/>
          </a:ln>
        </p:spPr>
      </p:cxnSp>
      <p:sp>
        <p:nvSpPr>
          <p:cNvPr id="247" name="Google Shape;247;gcf1128a910_0_0"/>
          <p:cNvSpPr txBox="1"/>
          <p:nvPr>
            <p:ph type="title"/>
          </p:nvPr>
        </p:nvSpPr>
        <p:spPr>
          <a:xfrm>
            <a:off x="3911000" y="198525"/>
            <a:ext cx="3861000" cy="9543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latin typeface="Alike"/>
                <a:ea typeface="Alike"/>
                <a:cs typeface="Alike"/>
                <a:sym typeface="Alike"/>
              </a:rPr>
              <a:t>Future of our Application</a:t>
            </a:r>
            <a:endParaRPr>
              <a:latin typeface="Alike"/>
              <a:ea typeface="Alike"/>
              <a:cs typeface="Alike"/>
              <a:sym typeface="Alike"/>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gca43f84b57_0_58"/>
          <p:cNvSpPr txBox="1"/>
          <p:nvPr/>
        </p:nvSpPr>
        <p:spPr>
          <a:xfrm>
            <a:off x="1937700" y="5058150"/>
            <a:ext cx="8316600" cy="1082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500">
                <a:solidFill>
                  <a:schemeClr val="lt2"/>
                </a:solidFill>
                <a:latin typeface="Raleway"/>
                <a:ea typeface="Raleway"/>
                <a:cs typeface="Raleway"/>
                <a:sym typeface="Raleway"/>
              </a:rPr>
              <a:t>Got questions we couldn’t answer today? </a:t>
            </a:r>
            <a:endParaRPr sz="2500">
              <a:solidFill>
                <a:schemeClr val="lt2"/>
              </a:solidFill>
              <a:latin typeface="Raleway"/>
              <a:ea typeface="Raleway"/>
              <a:cs typeface="Raleway"/>
              <a:sym typeface="Raleway"/>
            </a:endParaRPr>
          </a:p>
          <a:p>
            <a:pPr indent="0" lvl="0" marL="0" rtl="0" algn="ctr">
              <a:spcBef>
                <a:spcPts val="1000"/>
              </a:spcBef>
              <a:spcAft>
                <a:spcPts val="0"/>
              </a:spcAft>
              <a:buNone/>
            </a:pPr>
            <a:r>
              <a:rPr lang="en-US" sz="2500">
                <a:solidFill>
                  <a:schemeClr val="lt2"/>
                </a:solidFill>
                <a:latin typeface="Raleway"/>
                <a:ea typeface="Raleway"/>
                <a:cs typeface="Raleway"/>
                <a:sym typeface="Raleway"/>
              </a:rPr>
              <a:t>Send us an email at </a:t>
            </a:r>
            <a:r>
              <a:rPr lang="en-US" sz="2500" u="sng">
                <a:solidFill>
                  <a:schemeClr val="hlink"/>
                </a:solidFill>
                <a:latin typeface="Raleway"/>
                <a:ea typeface="Raleway"/>
                <a:cs typeface="Raleway"/>
                <a:sym typeface="Raleway"/>
                <a:hlinkClick r:id="rId3"/>
              </a:rPr>
              <a:t>humane.transport@gmail.c</a:t>
            </a:r>
            <a:r>
              <a:rPr lang="en-US" sz="2500" u="sng">
                <a:solidFill>
                  <a:schemeClr val="hlink"/>
                </a:solidFill>
                <a:latin typeface="Raleway"/>
                <a:ea typeface="Raleway"/>
                <a:cs typeface="Raleway"/>
                <a:sym typeface="Raleway"/>
                <a:hlinkClick r:id="rId4"/>
              </a:rPr>
              <a:t>om</a:t>
            </a:r>
            <a:r>
              <a:rPr lang="en-US" sz="2500">
                <a:solidFill>
                  <a:schemeClr val="lt2"/>
                </a:solidFill>
                <a:latin typeface="Raleway"/>
                <a:ea typeface="Raleway"/>
                <a:cs typeface="Raleway"/>
                <a:sym typeface="Raleway"/>
              </a:rPr>
              <a:t> </a:t>
            </a:r>
            <a:r>
              <a:rPr lang="en-US" sz="2500">
                <a:solidFill>
                  <a:schemeClr val="lt2"/>
                </a:solidFill>
                <a:latin typeface="Raleway"/>
                <a:ea typeface="Raleway"/>
                <a:cs typeface="Raleway"/>
                <a:sym typeface="Raleway"/>
              </a:rPr>
              <a:t>!</a:t>
            </a:r>
            <a:endParaRPr sz="2500">
              <a:solidFill>
                <a:schemeClr val="lt2"/>
              </a:solidFill>
              <a:latin typeface="Raleway"/>
              <a:ea typeface="Raleway"/>
              <a:cs typeface="Raleway"/>
              <a:sym typeface="Raleway"/>
            </a:endParaRPr>
          </a:p>
        </p:txBody>
      </p:sp>
      <p:sp>
        <p:nvSpPr>
          <p:cNvPr id="253" name="Google Shape;253;gca43f84b57_0_58"/>
          <p:cNvSpPr txBox="1"/>
          <p:nvPr/>
        </p:nvSpPr>
        <p:spPr>
          <a:xfrm>
            <a:off x="1937700" y="833725"/>
            <a:ext cx="8316600" cy="2955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4500">
                <a:solidFill>
                  <a:srgbClr val="FFFFFF"/>
                </a:solidFill>
                <a:latin typeface="Alike"/>
                <a:ea typeface="Alike"/>
                <a:cs typeface="Alike"/>
                <a:sym typeface="Alike"/>
              </a:rPr>
              <a:t>We thank everyone who made this </a:t>
            </a:r>
            <a:r>
              <a:rPr lang="en-US" sz="4500">
                <a:solidFill>
                  <a:srgbClr val="FFFFFF"/>
                </a:solidFill>
                <a:latin typeface="Alike"/>
                <a:ea typeface="Alike"/>
                <a:cs typeface="Alike"/>
                <a:sym typeface="Alike"/>
              </a:rPr>
              <a:t>project</a:t>
            </a:r>
            <a:r>
              <a:rPr lang="en-US" sz="4500">
                <a:solidFill>
                  <a:srgbClr val="FFFFFF"/>
                </a:solidFill>
                <a:latin typeface="Alike"/>
                <a:ea typeface="Alike"/>
                <a:cs typeface="Alike"/>
                <a:sym typeface="Alike"/>
              </a:rPr>
              <a:t> possible!</a:t>
            </a:r>
            <a:endParaRPr sz="4500">
              <a:solidFill>
                <a:srgbClr val="FFFFFF"/>
              </a:solidFill>
              <a:latin typeface="Alike"/>
              <a:ea typeface="Alike"/>
              <a:cs typeface="Alike"/>
              <a:sym typeface="Alike"/>
            </a:endParaRPr>
          </a:p>
          <a:p>
            <a:pPr indent="0" lvl="0" marL="0" rtl="0" algn="ctr">
              <a:spcBef>
                <a:spcPts val="0"/>
              </a:spcBef>
              <a:spcAft>
                <a:spcPts val="0"/>
              </a:spcAft>
              <a:buNone/>
            </a:pPr>
            <a:r>
              <a:t/>
            </a:r>
            <a:endParaRPr sz="4500">
              <a:solidFill>
                <a:srgbClr val="FFFFFF"/>
              </a:solidFill>
              <a:latin typeface="Alike"/>
              <a:ea typeface="Alike"/>
              <a:cs typeface="Alike"/>
              <a:sym typeface="Alike"/>
            </a:endParaRPr>
          </a:p>
          <a:p>
            <a:pPr indent="0" lvl="0" marL="0" rtl="0" algn="ctr">
              <a:spcBef>
                <a:spcPts val="0"/>
              </a:spcBef>
              <a:spcAft>
                <a:spcPts val="0"/>
              </a:spcAft>
              <a:buNone/>
            </a:pPr>
            <a:r>
              <a:rPr lang="en-US" sz="4500">
                <a:solidFill>
                  <a:srgbClr val="FFFFFF"/>
                </a:solidFill>
                <a:latin typeface="Alike"/>
                <a:ea typeface="Alike"/>
                <a:cs typeface="Alike"/>
                <a:sym typeface="Alike"/>
              </a:rPr>
              <a:t>Questions?</a:t>
            </a:r>
            <a:endParaRPr sz="4500">
              <a:solidFill>
                <a:srgbClr val="FFFFFF"/>
              </a:solidFill>
              <a:latin typeface="Alike"/>
              <a:ea typeface="Alike"/>
              <a:cs typeface="Alike"/>
              <a:sym typeface="Alike"/>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gceac6e8086_0_26"/>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latin typeface="Alike"/>
                <a:ea typeface="Alike"/>
                <a:cs typeface="Alike"/>
                <a:sym typeface="Alike"/>
              </a:rPr>
              <a:t>Image References</a:t>
            </a:r>
            <a:endParaRPr>
              <a:latin typeface="Alike"/>
              <a:ea typeface="Alike"/>
              <a:cs typeface="Alike"/>
              <a:sym typeface="Alike"/>
            </a:endParaRPr>
          </a:p>
        </p:txBody>
      </p:sp>
      <p:sp>
        <p:nvSpPr>
          <p:cNvPr id="259" name="Google Shape;259;gceac6e8086_0_26"/>
          <p:cNvSpPr txBox="1"/>
          <p:nvPr>
            <p:ph idx="1" type="body"/>
          </p:nvPr>
        </p:nvSpPr>
        <p:spPr>
          <a:xfrm>
            <a:off x="838200" y="1825625"/>
            <a:ext cx="10515600" cy="4784100"/>
          </a:xfrm>
          <a:prstGeom prst="rect">
            <a:avLst/>
          </a:prstGeom>
        </p:spPr>
        <p:txBody>
          <a:bodyPr anchorCtr="0" anchor="t" bIns="45700" lIns="91425" spcFirstLastPara="1" rIns="91425" wrap="square" tIns="45700">
            <a:noAutofit/>
          </a:bodyPr>
          <a:lstStyle/>
          <a:p>
            <a:pPr indent="-342900" lvl="0" marL="457200" rtl="0" algn="l">
              <a:spcBef>
                <a:spcPts val="1000"/>
              </a:spcBef>
              <a:spcAft>
                <a:spcPts val="0"/>
              </a:spcAft>
              <a:buSzPts val="1800"/>
              <a:buFont typeface="Raleway"/>
              <a:buChar char="❏"/>
            </a:pPr>
            <a:r>
              <a:rPr lang="en-US">
                <a:solidFill>
                  <a:srgbClr val="B7B7B7"/>
                </a:solidFill>
                <a:latin typeface="Raleway"/>
                <a:ea typeface="Raleway"/>
                <a:cs typeface="Raleway"/>
                <a:sym typeface="Raleway"/>
              </a:rPr>
              <a:t>Compromised animals and check animals before transport brochure. </a:t>
            </a:r>
            <a:r>
              <a:rPr lang="en-US" u="sng">
                <a:solidFill>
                  <a:schemeClr val="hlink"/>
                </a:solidFill>
                <a:latin typeface="Raleway"/>
                <a:ea typeface="Raleway"/>
                <a:cs typeface="Raleway"/>
                <a:sym typeface="Raleway"/>
                <a:hlinkClick r:id="rId3"/>
              </a:rPr>
              <a:t>https://inspection.canada.ca/animal-health/humane-transport/livestock-transport-in-canada/eng/1363748532198/1363748620219</a:t>
            </a:r>
            <a:endParaRPr>
              <a:latin typeface="Raleway"/>
              <a:ea typeface="Raleway"/>
              <a:cs typeface="Raleway"/>
              <a:sym typeface="Raleway"/>
            </a:endParaRPr>
          </a:p>
          <a:p>
            <a:pPr indent="-342900" lvl="0" marL="457200" rtl="0" algn="l">
              <a:spcBef>
                <a:spcPts val="0"/>
              </a:spcBef>
              <a:spcAft>
                <a:spcPts val="0"/>
              </a:spcAft>
              <a:buSzPts val="1800"/>
              <a:buFont typeface="Raleway"/>
              <a:buChar char="❏"/>
            </a:pPr>
            <a:r>
              <a:rPr lang="en-US">
                <a:latin typeface="Raleway"/>
                <a:ea typeface="Raleway"/>
                <a:cs typeface="Raleway"/>
                <a:sym typeface="Raleway"/>
              </a:rPr>
              <a:t>HAR Pt. XII Interpretive Guidance document. </a:t>
            </a:r>
            <a:r>
              <a:rPr lang="en-US" u="sng">
                <a:solidFill>
                  <a:schemeClr val="hlink"/>
                </a:solidFill>
                <a:latin typeface="Raleway"/>
                <a:ea typeface="Raleway"/>
                <a:cs typeface="Raleway"/>
                <a:sym typeface="Raleway"/>
                <a:hlinkClick r:id="rId4"/>
              </a:rPr>
              <a:t>https://inspection.canada.ca/animal-health/humane-transport/health-of-animals-regulations-part-xii/eng/1582126008181/1582126616914</a:t>
            </a:r>
            <a:r>
              <a:rPr lang="en-US">
                <a:latin typeface="Raleway"/>
                <a:ea typeface="Raleway"/>
                <a:cs typeface="Raleway"/>
                <a:sym typeface="Raleway"/>
              </a:rPr>
              <a:t> </a:t>
            </a:r>
            <a:endParaRPr>
              <a:latin typeface="Raleway"/>
              <a:ea typeface="Raleway"/>
              <a:cs typeface="Raleway"/>
              <a:sym typeface="Raleway"/>
            </a:endParaRPr>
          </a:p>
          <a:p>
            <a:pPr indent="-342900" lvl="0" marL="457200" rtl="0" algn="l">
              <a:spcBef>
                <a:spcPts val="0"/>
              </a:spcBef>
              <a:spcAft>
                <a:spcPts val="0"/>
              </a:spcAft>
              <a:buSzPts val="1800"/>
              <a:buFont typeface="Raleway"/>
              <a:buChar char="❏"/>
            </a:pPr>
            <a:r>
              <a:rPr lang="en-US">
                <a:latin typeface="Raleway"/>
                <a:ea typeface="Raleway"/>
                <a:cs typeface="Raleway"/>
                <a:sym typeface="Raleway"/>
              </a:rPr>
              <a:t>Health of Animals Act. </a:t>
            </a:r>
            <a:r>
              <a:rPr lang="en-US" u="sng">
                <a:solidFill>
                  <a:schemeClr val="hlink"/>
                </a:solidFill>
                <a:latin typeface="Raleway"/>
                <a:ea typeface="Raleway"/>
                <a:cs typeface="Raleway"/>
                <a:sym typeface="Raleway"/>
                <a:hlinkClick r:id="rId5"/>
              </a:rPr>
              <a:t>https://laws-lois.justice.gc.ca/eng/acts/H-3.3/page-1.html#h-253044</a:t>
            </a:r>
            <a:endParaRPr>
              <a:latin typeface="Raleway"/>
              <a:ea typeface="Raleway"/>
              <a:cs typeface="Raleway"/>
              <a:sym typeface="Raleway"/>
            </a:endParaRPr>
          </a:p>
          <a:p>
            <a:pPr indent="-342900" lvl="0" marL="457200" rtl="0" algn="l">
              <a:spcBef>
                <a:spcPts val="0"/>
              </a:spcBef>
              <a:spcAft>
                <a:spcPts val="0"/>
              </a:spcAft>
              <a:buSzPts val="1800"/>
              <a:buFont typeface="Raleway"/>
              <a:buChar char="❏"/>
            </a:pPr>
            <a:r>
              <a:rPr lang="en-US">
                <a:latin typeface="Raleway"/>
                <a:ea typeface="Raleway"/>
                <a:cs typeface="Raleway"/>
                <a:sym typeface="Raleway"/>
              </a:rPr>
              <a:t>Stack of papers. </a:t>
            </a:r>
            <a:r>
              <a:rPr lang="en-US" u="sng">
                <a:solidFill>
                  <a:schemeClr val="hlink"/>
                </a:solidFill>
                <a:latin typeface="Raleway"/>
                <a:ea typeface="Raleway"/>
                <a:cs typeface="Raleway"/>
                <a:sym typeface="Raleway"/>
                <a:hlinkClick r:id="rId6"/>
              </a:rPr>
              <a:t>https://www.stickpng.com/img/miscellaneous/paper/stack-of-paper</a:t>
            </a:r>
            <a:endParaRPr>
              <a:latin typeface="Raleway"/>
              <a:ea typeface="Raleway"/>
              <a:cs typeface="Raleway"/>
              <a:sym typeface="Raleway"/>
            </a:endParaRPr>
          </a:p>
          <a:p>
            <a:pPr indent="-342900" lvl="0" marL="457200" rtl="0" algn="l">
              <a:spcBef>
                <a:spcPts val="0"/>
              </a:spcBef>
              <a:spcAft>
                <a:spcPts val="0"/>
              </a:spcAft>
              <a:buSzPts val="1800"/>
              <a:buFont typeface="Raleway"/>
              <a:buChar char="❏"/>
            </a:pPr>
            <a:r>
              <a:rPr lang="en-US">
                <a:latin typeface="Raleway"/>
                <a:ea typeface="Raleway"/>
                <a:cs typeface="Raleway"/>
                <a:sym typeface="Raleway"/>
              </a:rPr>
              <a:t>Phone stock image. </a:t>
            </a:r>
            <a:r>
              <a:rPr lang="en-US" u="sng">
                <a:solidFill>
                  <a:schemeClr val="hlink"/>
                </a:solidFill>
                <a:latin typeface="Raleway"/>
                <a:ea typeface="Raleway"/>
                <a:cs typeface="Raleway"/>
                <a:sym typeface="Raleway"/>
                <a:hlinkClick r:id="rId7"/>
              </a:rPr>
              <a:t>https://pngtree.com/freepng/mobile-phone-held-by-one-hand_4399755.html?share=3</a:t>
            </a:r>
            <a:r>
              <a:rPr lang="en-US">
                <a:latin typeface="Raleway"/>
                <a:ea typeface="Raleway"/>
                <a:cs typeface="Raleway"/>
                <a:sym typeface="Raleway"/>
              </a:rPr>
              <a:t> </a:t>
            </a:r>
            <a:endParaRPr>
              <a:latin typeface="Raleway"/>
              <a:ea typeface="Raleway"/>
              <a:cs typeface="Raleway"/>
              <a:sym typeface="Raleway"/>
            </a:endParaRPr>
          </a:p>
          <a:p>
            <a:pPr indent="0" lvl="0" marL="457200" rtl="0" algn="l">
              <a:spcBef>
                <a:spcPts val="1000"/>
              </a:spcBef>
              <a:spcAft>
                <a:spcPts val="0"/>
              </a:spcAft>
              <a:buNone/>
            </a:pPr>
            <a:r>
              <a:t/>
            </a:r>
            <a:endParaRPr>
              <a:latin typeface="Raleway"/>
              <a:ea typeface="Raleway"/>
              <a:cs typeface="Raleway"/>
              <a:sym typeface="Raleway"/>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gcc46ad5267_0_27"/>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latin typeface="Alike"/>
                <a:ea typeface="Alike"/>
                <a:cs typeface="Alike"/>
                <a:sym typeface="Alike"/>
              </a:rPr>
              <a:t>Image References</a:t>
            </a:r>
            <a:endParaRPr>
              <a:latin typeface="Alike"/>
              <a:ea typeface="Alike"/>
              <a:cs typeface="Alike"/>
              <a:sym typeface="Alike"/>
            </a:endParaRPr>
          </a:p>
        </p:txBody>
      </p:sp>
      <p:sp>
        <p:nvSpPr>
          <p:cNvPr id="265" name="Google Shape;265;gcc46ad5267_0_27"/>
          <p:cNvSpPr txBox="1"/>
          <p:nvPr>
            <p:ph idx="1" type="body"/>
          </p:nvPr>
        </p:nvSpPr>
        <p:spPr>
          <a:xfrm>
            <a:off x="838200" y="1825625"/>
            <a:ext cx="10515600" cy="4784100"/>
          </a:xfrm>
          <a:prstGeom prst="rect">
            <a:avLst/>
          </a:prstGeom>
        </p:spPr>
        <p:txBody>
          <a:bodyPr anchorCtr="0" anchor="t" bIns="45700" lIns="91425" spcFirstLastPara="1" rIns="91425" wrap="square" tIns="45700">
            <a:noAutofit/>
          </a:bodyPr>
          <a:lstStyle/>
          <a:p>
            <a:pPr indent="-342900" lvl="0" marL="457200" rtl="0" algn="l">
              <a:spcBef>
                <a:spcPts val="1000"/>
              </a:spcBef>
              <a:spcAft>
                <a:spcPts val="0"/>
              </a:spcAft>
              <a:buSzPts val="1800"/>
              <a:buFont typeface="Raleway"/>
              <a:buChar char="❏"/>
            </a:pPr>
            <a:r>
              <a:rPr lang="en-US">
                <a:latin typeface="Raleway"/>
                <a:ea typeface="Raleway"/>
                <a:cs typeface="Raleway"/>
                <a:sym typeface="Raleway"/>
              </a:rPr>
              <a:t>Magnifying glass. </a:t>
            </a:r>
            <a:r>
              <a:rPr lang="en-US" u="sng">
                <a:solidFill>
                  <a:schemeClr val="hlink"/>
                </a:solidFill>
                <a:latin typeface="Raleway"/>
                <a:ea typeface="Raleway"/>
                <a:cs typeface="Raleway"/>
                <a:sym typeface="Raleway"/>
                <a:hlinkClick r:id="rId3"/>
              </a:rPr>
              <a:t>https://www.pngkit.com/bigpic/u2w7w7t4e6i1i1o0/</a:t>
            </a:r>
            <a:endParaRPr>
              <a:latin typeface="Raleway"/>
              <a:ea typeface="Raleway"/>
              <a:cs typeface="Raleway"/>
              <a:sym typeface="Raleway"/>
            </a:endParaRPr>
          </a:p>
          <a:p>
            <a:pPr indent="-342900" lvl="0" marL="457200" rtl="0" algn="l">
              <a:spcBef>
                <a:spcPts val="0"/>
              </a:spcBef>
              <a:spcAft>
                <a:spcPts val="0"/>
              </a:spcAft>
              <a:buSzPts val="1800"/>
              <a:buFont typeface="Raleway"/>
              <a:buChar char="❏"/>
            </a:pPr>
            <a:r>
              <a:rPr lang="en-US">
                <a:latin typeface="Raleway"/>
                <a:ea typeface="Raleway"/>
                <a:cs typeface="Raleway"/>
                <a:sym typeface="Raleway"/>
              </a:rPr>
              <a:t>The future is bright. </a:t>
            </a:r>
            <a:r>
              <a:rPr lang="en-US" u="sng">
                <a:solidFill>
                  <a:schemeClr val="hlink"/>
                </a:solidFill>
                <a:latin typeface="Raleway"/>
                <a:ea typeface="Raleway"/>
                <a:cs typeface="Raleway"/>
                <a:sym typeface="Raleway"/>
                <a:hlinkClick r:id="rId4"/>
              </a:rPr>
              <a:t>https://www.heartland.org/news-opinion/news/the-future-is-bright-at-heartland</a:t>
            </a:r>
            <a:endParaRPr>
              <a:latin typeface="Raleway"/>
              <a:ea typeface="Raleway"/>
              <a:cs typeface="Raleway"/>
              <a:sym typeface="Raleway"/>
            </a:endParaRPr>
          </a:p>
          <a:p>
            <a:pPr indent="-342900" lvl="0" marL="457200" rtl="0" algn="l">
              <a:spcBef>
                <a:spcPts val="0"/>
              </a:spcBef>
              <a:spcAft>
                <a:spcPts val="0"/>
              </a:spcAft>
              <a:buSzPts val="1800"/>
              <a:buFont typeface="Raleway"/>
              <a:buChar char="❏"/>
            </a:pPr>
            <a:r>
              <a:rPr lang="en-US">
                <a:latin typeface="Raleway"/>
                <a:ea typeface="Raleway"/>
                <a:cs typeface="Raleway"/>
                <a:sym typeface="Raleway"/>
              </a:rPr>
              <a:t>Colorful stack of papers. </a:t>
            </a:r>
            <a:r>
              <a:rPr lang="en-US" u="sng">
                <a:solidFill>
                  <a:schemeClr val="hlink"/>
                </a:solidFill>
                <a:latin typeface="Raleway"/>
                <a:ea typeface="Raleway"/>
                <a:cs typeface="Raleway"/>
                <a:sym typeface="Raleway"/>
                <a:hlinkClick r:id="rId5"/>
              </a:rPr>
              <a:t>http://clipart-library.com/clip-art/book-stack-transparent-background-22.htm</a:t>
            </a:r>
            <a:endParaRPr>
              <a:latin typeface="Raleway"/>
              <a:ea typeface="Raleway"/>
              <a:cs typeface="Raleway"/>
              <a:sym typeface="Raleway"/>
            </a:endParaRPr>
          </a:p>
          <a:p>
            <a:pPr indent="-342900" lvl="0" marL="457200" rtl="0" algn="l">
              <a:spcBef>
                <a:spcPts val="0"/>
              </a:spcBef>
              <a:spcAft>
                <a:spcPts val="0"/>
              </a:spcAft>
              <a:buSzPts val="1800"/>
              <a:buFont typeface="Raleway"/>
              <a:buChar char="❏"/>
            </a:pPr>
            <a:r>
              <a:rPr lang="en-US">
                <a:latin typeface="Raleway"/>
                <a:ea typeface="Raleway"/>
                <a:cs typeface="Raleway"/>
                <a:sym typeface="Raleway"/>
              </a:rPr>
              <a:t>Phone, tablet, and laptop.</a:t>
            </a:r>
            <a:r>
              <a:rPr lang="en-US">
                <a:latin typeface="Raleway"/>
                <a:ea typeface="Raleway"/>
                <a:cs typeface="Raleway"/>
                <a:sym typeface="Raleway"/>
              </a:rPr>
              <a:t> </a:t>
            </a:r>
            <a:r>
              <a:rPr lang="en-US" u="sng">
                <a:solidFill>
                  <a:schemeClr val="hlink"/>
                </a:solidFill>
                <a:latin typeface="Raleway"/>
                <a:ea typeface="Raleway"/>
                <a:cs typeface="Raleway"/>
                <a:sym typeface="Raleway"/>
                <a:hlinkClick r:id="rId6"/>
              </a:rPr>
              <a:t>https://www.cleanpng.com/png-laptop-tablet-computer-mobile-phone-mobile-device-159709/</a:t>
            </a:r>
            <a:endParaRPr>
              <a:latin typeface="Raleway"/>
              <a:ea typeface="Raleway"/>
              <a:cs typeface="Raleway"/>
              <a:sym typeface="Raleway"/>
            </a:endParaRPr>
          </a:p>
          <a:p>
            <a:pPr indent="-342900" lvl="0" marL="457200" rtl="0" algn="l">
              <a:spcBef>
                <a:spcPts val="0"/>
              </a:spcBef>
              <a:spcAft>
                <a:spcPts val="0"/>
              </a:spcAft>
              <a:buSzPts val="1800"/>
              <a:buFont typeface="Raleway"/>
              <a:buChar char="❏"/>
            </a:pPr>
            <a:r>
              <a:rPr lang="en-US">
                <a:latin typeface="Raleway"/>
                <a:ea typeface="Raleway"/>
                <a:cs typeface="Raleway"/>
                <a:sym typeface="Raleway"/>
              </a:rPr>
              <a:t>Database. </a:t>
            </a:r>
            <a:r>
              <a:rPr lang="en-US" u="sng">
                <a:solidFill>
                  <a:schemeClr val="hlink"/>
                </a:solidFill>
                <a:latin typeface="Raleway"/>
                <a:ea typeface="Raleway"/>
                <a:cs typeface="Raleway"/>
                <a:sym typeface="Raleway"/>
                <a:hlinkClick r:id="rId7"/>
              </a:rPr>
              <a:t>https://www.cleanpng.com/png-database-model-column-information-select-bases-de-4433502/download-png.html</a:t>
            </a:r>
            <a:endParaRPr>
              <a:latin typeface="Raleway"/>
              <a:ea typeface="Raleway"/>
              <a:cs typeface="Raleway"/>
              <a:sym typeface="Raleway"/>
            </a:endParaRPr>
          </a:p>
          <a:p>
            <a:pPr indent="0" lvl="0" marL="457200" rtl="0" algn="l">
              <a:spcBef>
                <a:spcPts val="1000"/>
              </a:spcBef>
              <a:spcAft>
                <a:spcPts val="0"/>
              </a:spcAft>
              <a:buNone/>
            </a:pPr>
            <a:r>
              <a:t/>
            </a:r>
            <a:endParaRPr>
              <a:latin typeface="Raleway"/>
              <a:ea typeface="Raleway"/>
              <a:cs typeface="Raleway"/>
              <a:sym typeface="Raleway"/>
            </a:endParaRPr>
          </a:p>
          <a:p>
            <a:pPr indent="0" lvl="0" marL="457200" rtl="0" algn="l">
              <a:spcBef>
                <a:spcPts val="1000"/>
              </a:spcBef>
              <a:spcAft>
                <a:spcPts val="0"/>
              </a:spcAft>
              <a:buNone/>
            </a:pPr>
            <a:r>
              <a:t/>
            </a:r>
            <a:endParaRPr>
              <a:latin typeface="Raleway"/>
              <a:ea typeface="Raleway"/>
              <a:cs typeface="Raleway"/>
              <a:sym typeface="Raleway"/>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gcf1128a910_0_38"/>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latin typeface="Alike"/>
                <a:ea typeface="Alike"/>
                <a:cs typeface="Alike"/>
                <a:sym typeface="Alike"/>
              </a:rPr>
              <a:t>Image References</a:t>
            </a:r>
            <a:endParaRPr>
              <a:latin typeface="Alike"/>
              <a:ea typeface="Alike"/>
              <a:cs typeface="Alike"/>
              <a:sym typeface="Alike"/>
            </a:endParaRPr>
          </a:p>
        </p:txBody>
      </p:sp>
      <p:sp>
        <p:nvSpPr>
          <p:cNvPr id="271" name="Google Shape;271;gcf1128a910_0_38"/>
          <p:cNvSpPr txBox="1"/>
          <p:nvPr>
            <p:ph idx="1" type="body"/>
          </p:nvPr>
        </p:nvSpPr>
        <p:spPr>
          <a:xfrm>
            <a:off x="838200" y="1825625"/>
            <a:ext cx="10515600" cy="4784100"/>
          </a:xfrm>
          <a:prstGeom prst="rect">
            <a:avLst/>
          </a:prstGeom>
        </p:spPr>
        <p:txBody>
          <a:bodyPr anchorCtr="0" anchor="t" bIns="45700" lIns="91425" spcFirstLastPara="1" rIns="91425" wrap="square" tIns="45700">
            <a:noAutofit/>
          </a:bodyPr>
          <a:lstStyle/>
          <a:p>
            <a:pPr indent="-342900" lvl="0" marL="457200" rtl="0" algn="l">
              <a:spcBef>
                <a:spcPts val="1000"/>
              </a:spcBef>
              <a:spcAft>
                <a:spcPts val="0"/>
              </a:spcAft>
              <a:buSzPts val="1800"/>
              <a:buFont typeface="Raleway"/>
              <a:buChar char="❏"/>
            </a:pPr>
            <a:r>
              <a:rPr lang="en-US">
                <a:latin typeface="Raleway"/>
                <a:ea typeface="Raleway"/>
                <a:cs typeface="Raleway"/>
                <a:sym typeface="Raleway"/>
              </a:rPr>
              <a:t>Inspector Image.</a:t>
            </a:r>
            <a:r>
              <a:rPr lang="en-US">
                <a:latin typeface="Raleway"/>
                <a:ea typeface="Raleway"/>
                <a:cs typeface="Raleway"/>
                <a:sym typeface="Raleway"/>
              </a:rPr>
              <a:t> </a:t>
            </a:r>
            <a:r>
              <a:rPr lang="en-US" u="sng">
                <a:solidFill>
                  <a:schemeClr val="hlink"/>
                </a:solidFill>
                <a:latin typeface="Raleway"/>
                <a:ea typeface="Raleway"/>
                <a:cs typeface="Raleway"/>
                <a:sym typeface="Raleway"/>
                <a:hlinkClick r:id="rId3"/>
              </a:rPr>
              <a:t>https://www.cleanpng.com/png-clip-art-computer-icons-scalable-vector-graphics-p-6108328/download-png.html</a:t>
            </a:r>
            <a:endParaRPr>
              <a:latin typeface="Raleway"/>
              <a:ea typeface="Raleway"/>
              <a:cs typeface="Raleway"/>
              <a:sym typeface="Raleway"/>
            </a:endParaRPr>
          </a:p>
          <a:p>
            <a:pPr indent="-342900" lvl="0" marL="457200" rtl="0" algn="l">
              <a:spcBef>
                <a:spcPts val="0"/>
              </a:spcBef>
              <a:spcAft>
                <a:spcPts val="0"/>
              </a:spcAft>
              <a:buSzPts val="1800"/>
              <a:buFont typeface="Raleway"/>
              <a:buChar char="❏"/>
            </a:pPr>
            <a:r>
              <a:rPr lang="en-US">
                <a:latin typeface="Raleway"/>
                <a:ea typeface="Raleway"/>
                <a:cs typeface="Raleway"/>
                <a:sym typeface="Raleway"/>
              </a:rPr>
              <a:t>Testing. </a:t>
            </a:r>
            <a:r>
              <a:rPr lang="en-US" u="sng">
                <a:solidFill>
                  <a:schemeClr val="hlink"/>
                </a:solidFill>
                <a:latin typeface="Raleway"/>
                <a:ea typeface="Raleway"/>
                <a:cs typeface="Raleway"/>
                <a:sym typeface="Raleway"/>
                <a:hlinkClick r:id="rId4"/>
              </a:rPr>
              <a:t>https://www.cleanpng.com/png-test-automation-software-testing-software-framewor-807000/download-png.html</a:t>
            </a:r>
            <a:endParaRPr>
              <a:latin typeface="Raleway"/>
              <a:ea typeface="Raleway"/>
              <a:cs typeface="Raleway"/>
              <a:sym typeface="Raleway"/>
            </a:endParaRPr>
          </a:p>
          <a:p>
            <a:pPr indent="-342900" lvl="0" marL="457200" rtl="0" algn="l">
              <a:spcBef>
                <a:spcPts val="0"/>
              </a:spcBef>
              <a:spcAft>
                <a:spcPts val="0"/>
              </a:spcAft>
              <a:buSzPts val="1800"/>
              <a:buFont typeface="Raleway"/>
              <a:buChar char="❏"/>
            </a:pPr>
            <a:r>
              <a:rPr lang="en-US">
                <a:latin typeface="Raleway"/>
                <a:ea typeface="Raleway"/>
                <a:cs typeface="Raleway"/>
                <a:sym typeface="Raleway"/>
              </a:rPr>
              <a:t>Video Recording. </a:t>
            </a:r>
            <a:r>
              <a:rPr lang="en-US" u="sng">
                <a:solidFill>
                  <a:schemeClr val="hlink"/>
                </a:solidFill>
                <a:latin typeface="Raleway"/>
                <a:ea typeface="Raleway"/>
                <a:cs typeface="Raleway"/>
                <a:sym typeface="Raleway"/>
                <a:hlinkClick r:id="rId5"/>
              </a:rPr>
              <a:t>https://www.cleanpng.com/png-video-camera-icon-cute-cartoon-camera-305306/download-png.html</a:t>
            </a:r>
            <a:endParaRPr>
              <a:latin typeface="Raleway"/>
              <a:ea typeface="Raleway"/>
              <a:cs typeface="Raleway"/>
              <a:sym typeface="Raleway"/>
            </a:endParaRPr>
          </a:p>
          <a:p>
            <a:pPr indent="-342900" lvl="0" marL="457200" rtl="0" algn="l">
              <a:spcBef>
                <a:spcPts val="0"/>
              </a:spcBef>
              <a:spcAft>
                <a:spcPts val="0"/>
              </a:spcAft>
              <a:buSzPts val="1800"/>
              <a:buFont typeface="Raleway"/>
              <a:buChar char="❏"/>
            </a:pPr>
            <a:r>
              <a:rPr lang="en-US">
                <a:latin typeface="Raleway"/>
                <a:ea typeface="Raleway"/>
                <a:cs typeface="Raleway"/>
                <a:sym typeface="Raleway"/>
              </a:rPr>
              <a:t>Speech to Text. </a:t>
            </a:r>
            <a:r>
              <a:rPr lang="en-US" u="sng">
                <a:solidFill>
                  <a:schemeClr val="hlink"/>
                </a:solidFill>
                <a:latin typeface="Raleway"/>
                <a:ea typeface="Raleway"/>
                <a:cs typeface="Raleway"/>
                <a:sym typeface="Raleway"/>
                <a:hlinkClick r:id="rId6"/>
              </a:rPr>
              <a:t>https://www.cleanpng.com/png-portable-network-graphics-clip-art-transparency-mi-7289179/download-png.html</a:t>
            </a:r>
            <a:endParaRPr>
              <a:latin typeface="Raleway"/>
              <a:ea typeface="Raleway"/>
              <a:cs typeface="Raleway"/>
              <a:sym typeface="Raleway"/>
            </a:endParaRPr>
          </a:p>
          <a:p>
            <a:pPr indent="0" lvl="0" marL="457200" rtl="0" algn="l">
              <a:spcBef>
                <a:spcPts val="1000"/>
              </a:spcBef>
              <a:spcAft>
                <a:spcPts val="0"/>
              </a:spcAft>
              <a:buNone/>
            </a:pPr>
            <a:r>
              <a:t/>
            </a:r>
            <a:endParaRPr>
              <a:latin typeface="Raleway"/>
              <a:ea typeface="Raleway"/>
              <a:cs typeface="Raleway"/>
              <a:sym typeface="Raleway"/>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pic>
        <p:nvPicPr>
          <p:cNvPr id="65" name="Google Shape;65;gca43f84b57_0_0"/>
          <p:cNvPicPr preferRelativeResize="0"/>
          <p:nvPr/>
        </p:nvPicPr>
        <p:blipFill>
          <a:blip r:embed="rId3">
            <a:alphaModFix/>
          </a:blip>
          <a:stretch>
            <a:fillRect/>
          </a:stretch>
        </p:blipFill>
        <p:spPr>
          <a:xfrm>
            <a:off x="774450" y="2012400"/>
            <a:ext cx="10477500" cy="3924300"/>
          </a:xfrm>
          <a:prstGeom prst="rect">
            <a:avLst/>
          </a:prstGeom>
          <a:noFill/>
          <a:ln>
            <a:noFill/>
          </a:ln>
        </p:spPr>
      </p:pic>
      <p:pic>
        <p:nvPicPr>
          <p:cNvPr id="66" name="Google Shape;66;gca43f84b57_0_0"/>
          <p:cNvPicPr preferRelativeResize="0"/>
          <p:nvPr/>
        </p:nvPicPr>
        <p:blipFill rotWithShape="1">
          <a:blip r:embed="rId4">
            <a:alphaModFix/>
          </a:blip>
          <a:srcRect b="73562" l="0" r="83601" t="0"/>
          <a:stretch/>
        </p:blipFill>
        <p:spPr>
          <a:xfrm>
            <a:off x="5208813" y="2045053"/>
            <a:ext cx="1774375" cy="909050"/>
          </a:xfrm>
          <a:prstGeom prst="rect">
            <a:avLst/>
          </a:prstGeom>
          <a:noFill/>
          <a:ln>
            <a:noFill/>
          </a:ln>
        </p:spPr>
      </p:pic>
      <p:pic>
        <p:nvPicPr>
          <p:cNvPr id="67" name="Google Shape;67;gca43f84b57_0_0"/>
          <p:cNvPicPr preferRelativeResize="0"/>
          <p:nvPr/>
        </p:nvPicPr>
        <p:blipFill rotWithShape="1">
          <a:blip r:embed="rId4">
            <a:alphaModFix/>
          </a:blip>
          <a:srcRect b="71663" l="14588" r="67993" t="0"/>
          <a:stretch/>
        </p:blipFill>
        <p:spPr>
          <a:xfrm>
            <a:off x="774450" y="2012412"/>
            <a:ext cx="1884775" cy="974350"/>
          </a:xfrm>
          <a:prstGeom prst="rect">
            <a:avLst/>
          </a:prstGeom>
          <a:noFill/>
          <a:ln>
            <a:noFill/>
          </a:ln>
        </p:spPr>
      </p:pic>
      <p:pic>
        <p:nvPicPr>
          <p:cNvPr id="68" name="Google Shape;68;gca43f84b57_0_0"/>
          <p:cNvPicPr preferRelativeResize="0"/>
          <p:nvPr/>
        </p:nvPicPr>
        <p:blipFill>
          <a:blip r:embed="rId5">
            <a:alphaModFix/>
          </a:blip>
          <a:stretch>
            <a:fillRect/>
          </a:stretch>
        </p:blipFill>
        <p:spPr>
          <a:xfrm>
            <a:off x="5303895" y="181520"/>
            <a:ext cx="1584224" cy="1584224"/>
          </a:xfrm>
          <a:prstGeom prst="rect">
            <a:avLst/>
          </a:prstGeom>
          <a:noFill/>
          <a:ln>
            <a:noFill/>
          </a:ln>
        </p:spPr>
      </p:pic>
      <p:pic>
        <p:nvPicPr>
          <p:cNvPr id="69" name="Google Shape;69;gca43f84b57_0_0"/>
          <p:cNvPicPr preferRelativeResize="0"/>
          <p:nvPr/>
        </p:nvPicPr>
        <p:blipFill>
          <a:blip r:embed="rId6">
            <a:alphaModFix/>
          </a:blip>
          <a:stretch>
            <a:fillRect/>
          </a:stretch>
        </p:blipFill>
        <p:spPr>
          <a:xfrm rot="-5400000">
            <a:off x="6379825" y="3852700"/>
            <a:ext cx="1696350" cy="1753300"/>
          </a:xfrm>
          <a:prstGeom prst="rect">
            <a:avLst/>
          </a:prstGeom>
          <a:noFill/>
          <a:ln>
            <a:noFill/>
          </a:ln>
        </p:spPr>
      </p:pic>
      <p:sp>
        <p:nvSpPr>
          <p:cNvPr id="70" name="Google Shape;70;gca43f84b57_0_0"/>
          <p:cNvSpPr/>
          <p:nvPr/>
        </p:nvSpPr>
        <p:spPr>
          <a:xfrm>
            <a:off x="8882350" y="3925500"/>
            <a:ext cx="2036700" cy="1067700"/>
          </a:xfrm>
          <a:prstGeom prst="rect">
            <a:avLst/>
          </a:prstGeom>
          <a:solidFill>
            <a:srgbClr val="DED4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1" name="Google Shape;71;gca43f84b57_0_0"/>
          <p:cNvPicPr preferRelativeResize="0"/>
          <p:nvPr/>
        </p:nvPicPr>
        <p:blipFill>
          <a:blip r:embed="rId7">
            <a:alphaModFix/>
          </a:blip>
          <a:stretch>
            <a:fillRect/>
          </a:stretch>
        </p:blipFill>
        <p:spPr>
          <a:xfrm>
            <a:off x="8955925" y="3769675"/>
            <a:ext cx="1963128" cy="2008000"/>
          </a:xfrm>
          <a:prstGeom prst="rect">
            <a:avLst/>
          </a:prstGeom>
          <a:noFill/>
          <a:ln>
            <a:noFill/>
          </a:ln>
        </p:spPr>
      </p:pic>
      <p:pic>
        <p:nvPicPr>
          <p:cNvPr id="72" name="Google Shape;72;gca43f84b57_0_0"/>
          <p:cNvPicPr preferRelativeResize="0"/>
          <p:nvPr/>
        </p:nvPicPr>
        <p:blipFill>
          <a:blip r:embed="rId8">
            <a:alphaModFix/>
          </a:blip>
          <a:stretch>
            <a:fillRect/>
          </a:stretch>
        </p:blipFill>
        <p:spPr>
          <a:xfrm>
            <a:off x="6363975" y="3831313"/>
            <a:ext cx="1884775" cy="1884727"/>
          </a:xfrm>
          <a:prstGeom prst="rect">
            <a:avLst/>
          </a:prstGeom>
          <a:noFill/>
          <a:ln>
            <a:noFill/>
          </a:ln>
        </p:spPr>
      </p:pic>
      <p:pic>
        <p:nvPicPr>
          <p:cNvPr id="73" name="Google Shape;73;gca43f84b57_0_0"/>
          <p:cNvPicPr preferRelativeResize="0"/>
          <p:nvPr/>
        </p:nvPicPr>
        <p:blipFill>
          <a:blip r:embed="rId6">
            <a:alphaModFix/>
          </a:blip>
          <a:stretch>
            <a:fillRect/>
          </a:stretch>
        </p:blipFill>
        <p:spPr>
          <a:xfrm rot="-5400000">
            <a:off x="1203775" y="3897025"/>
            <a:ext cx="1696350" cy="1753300"/>
          </a:xfrm>
          <a:prstGeom prst="rect">
            <a:avLst/>
          </a:prstGeom>
          <a:noFill/>
          <a:ln>
            <a:noFill/>
          </a:ln>
        </p:spPr>
      </p:pic>
      <p:pic>
        <p:nvPicPr>
          <p:cNvPr id="74" name="Google Shape;74;gca43f84b57_0_0"/>
          <p:cNvPicPr preferRelativeResize="0"/>
          <p:nvPr/>
        </p:nvPicPr>
        <p:blipFill>
          <a:blip r:embed="rId9">
            <a:alphaModFix/>
          </a:blip>
          <a:stretch>
            <a:fillRect/>
          </a:stretch>
        </p:blipFill>
        <p:spPr>
          <a:xfrm>
            <a:off x="1122213" y="3809275"/>
            <a:ext cx="1884773" cy="2007992"/>
          </a:xfrm>
          <a:prstGeom prst="rect">
            <a:avLst/>
          </a:prstGeom>
          <a:noFill/>
          <a:ln>
            <a:noFill/>
          </a:ln>
        </p:spPr>
      </p:pic>
      <p:pic>
        <p:nvPicPr>
          <p:cNvPr id="75" name="Google Shape;75;gca43f84b57_0_0"/>
          <p:cNvPicPr preferRelativeResize="0"/>
          <p:nvPr/>
        </p:nvPicPr>
        <p:blipFill>
          <a:blip r:embed="rId6">
            <a:alphaModFix/>
          </a:blip>
          <a:stretch>
            <a:fillRect/>
          </a:stretch>
        </p:blipFill>
        <p:spPr>
          <a:xfrm rot="-5400000">
            <a:off x="3758925" y="3897025"/>
            <a:ext cx="1696350" cy="1753300"/>
          </a:xfrm>
          <a:prstGeom prst="rect">
            <a:avLst/>
          </a:prstGeom>
          <a:noFill/>
          <a:ln>
            <a:noFill/>
          </a:ln>
        </p:spPr>
      </p:pic>
      <p:pic>
        <p:nvPicPr>
          <p:cNvPr id="76" name="Google Shape;76;gca43f84b57_0_0"/>
          <p:cNvPicPr preferRelativeResize="0"/>
          <p:nvPr/>
        </p:nvPicPr>
        <p:blipFill>
          <a:blip r:embed="rId10">
            <a:alphaModFix/>
          </a:blip>
          <a:stretch>
            <a:fillRect/>
          </a:stretch>
        </p:blipFill>
        <p:spPr>
          <a:xfrm>
            <a:off x="3664725" y="3821525"/>
            <a:ext cx="1963125" cy="198348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pic>
        <p:nvPicPr>
          <p:cNvPr id="81" name="Google Shape;81;gceac6e8086_0_9"/>
          <p:cNvPicPr preferRelativeResize="0"/>
          <p:nvPr/>
        </p:nvPicPr>
        <p:blipFill>
          <a:blip r:embed="rId3">
            <a:alphaModFix/>
          </a:blip>
          <a:stretch>
            <a:fillRect/>
          </a:stretch>
        </p:blipFill>
        <p:spPr>
          <a:xfrm>
            <a:off x="1321225" y="152400"/>
            <a:ext cx="4239868" cy="6553200"/>
          </a:xfrm>
          <a:prstGeom prst="rect">
            <a:avLst/>
          </a:prstGeom>
          <a:noFill/>
          <a:ln>
            <a:noFill/>
          </a:ln>
        </p:spPr>
      </p:pic>
      <p:pic>
        <p:nvPicPr>
          <p:cNvPr id="82" name="Google Shape;82;gceac6e8086_0_9"/>
          <p:cNvPicPr preferRelativeResize="0"/>
          <p:nvPr/>
        </p:nvPicPr>
        <p:blipFill>
          <a:blip r:embed="rId4">
            <a:alphaModFix/>
          </a:blip>
          <a:stretch>
            <a:fillRect/>
          </a:stretch>
        </p:blipFill>
        <p:spPr>
          <a:xfrm>
            <a:off x="7171973" y="293425"/>
            <a:ext cx="3310900" cy="1802600"/>
          </a:xfrm>
          <a:prstGeom prst="rect">
            <a:avLst/>
          </a:prstGeom>
          <a:noFill/>
          <a:ln>
            <a:noFill/>
          </a:ln>
        </p:spPr>
      </p:pic>
      <p:pic>
        <p:nvPicPr>
          <p:cNvPr id="83" name="Google Shape;83;gceac6e8086_0_9"/>
          <p:cNvPicPr preferRelativeResize="0"/>
          <p:nvPr/>
        </p:nvPicPr>
        <p:blipFill>
          <a:blip r:embed="rId5">
            <a:alphaModFix/>
          </a:blip>
          <a:stretch>
            <a:fillRect/>
          </a:stretch>
        </p:blipFill>
        <p:spPr>
          <a:xfrm>
            <a:off x="7171973" y="4761975"/>
            <a:ext cx="3310900" cy="1802601"/>
          </a:xfrm>
          <a:prstGeom prst="rect">
            <a:avLst/>
          </a:prstGeom>
          <a:noFill/>
          <a:ln>
            <a:noFill/>
          </a:ln>
        </p:spPr>
      </p:pic>
      <p:pic>
        <p:nvPicPr>
          <p:cNvPr id="84" name="Google Shape;84;gceac6e8086_0_9"/>
          <p:cNvPicPr preferRelativeResize="0"/>
          <p:nvPr/>
        </p:nvPicPr>
        <p:blipFill>
          <a:blip r:embed="rId6">
            <a:alphaModFix/>
          </a:blip>
          <a:stretch>
            <a:fillRect/>
          </a:stretch>
        </p:blipFill>
        <p:spPr>
          <a:xfrm>
            <a:off x="7171974" y="2589763"/>
            <a:ext cx="3310898" cy="18026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pic>
        <p:nvPicPr>
          <p:cNvPr id="89" name="Google Shape;89;gceac6e8086_0_21"/>
          <p:cNvPicPr preferRelativeResize="0"/>
          <p:nvPr/>
        </p:nvPicPr>
        <p:blipFill>
          <a:blip r:embed="rId3">
            <a:alphaModFix/>
          </a:blip>
          <a:stretch>
            <a:fillRect/>
          </a:stretch>
        </p:blipFill>
        <p:spPr>
          <a:xfrm>
            <a:off x="152400" y="152400"/>
            <a:ext cx="7400925" cy="6219825"/>
          </a:xfrm>
          <a:prstGeom prst="rect">
            <a:avLst/>
          </a:prstGeom>
          <a:noFill/>
          <a:ln>
            <a:noFill/>
          </a:ln>
        </p:spPr>
      </p:pic>
      <p:pic>
        <p:nvPicPr>
          <p:cNvPr id="90" name="Google Shape;90;gceac6e8086_0_21"/>
          <p:cNvPicPr preferRelativeResize="0"/>
          <p:nvPr/>
        </p:nvPicPr>
        <p:blipFill>
          <a:blip r:embed="rId4">
            <a:alphaModFix/>
          </a:blip>
          <a:stretch>
            <a:fillRect/>
          </a:stretch>
        </p:blipFill>
        <p:spPr>
          <a:xfrm>
            <a:off x="1918325" y="152400"/>
            <a:ext cx="5634999" cy="3084420"/>
          </a:xfrm>
          <a:prstGeom prst="rect">
            <a:avLst/>
          </a:prstGeom>
          <a:noFill/>
          <a:ln cap="flat" cmpd="sng" w="38100">
            <a:solidFill>
              <a:schemeClr val="lt1"/>
            </a:solidFill>
            <a:prstDash val="solid"/>
            <a:round/>
            <a:headEnd len="sm" w="sm" type="none"/>
            <a:tailEnd len="sm" w="sm" type="none"/>
          </a:ln>
        </p:spPr>
      </p:pic>
      <p:pic>
        <p:nvPicPr>
          <p:cNvPr id="91" name="Google Shape;91;gceac6e8086_0_21"/>
          <p:cNvPicPr preferRelativeResize="0"/>
          <p:nvPr/>
        </p:nvPicPr>
        <p:blipFill>
          <a:blip r:embed="rId5">
            <a:alphaModFix/>
          </a:blip>
          <a:stretch>
            <a:fillRect/>
          </a:stretch>
        </p:blipFill>
        <p:spPr>
          <a:xfrm>
            <a:off x="1409688" y="4324338"/>
            <a:ext cx="6143625" cy="2047875"/>
          </a:xfrm>
          <a:prstGeom prst="rect">
            <a:avLst/>
          </a:prstGeom>
          <a:noFill/>
          <a:ln cap="flat" cmpd="sng" w="38100">
            <a:solidFill>
              <a:schemeClr val="lt1"/>
            </a:solidFill>
            <a:prstDash val="solid"/>
            <a:round/>
            <a:headEnd len="sm" w="sm" type="none"/>
            <a:tailEnd len="sm" w="sm" type="none"/>
          </a:ln>
        </p:spPr>
      </p:pic>
      <p:pic>
        <p:nvPicPr>
          <p:cNvPr id="92" name="Google Shape;92;gceac6e8086_0_21"/>
          <p:cNvPicPr preferRelativeResize="0"/>
          <p:nvPr/>
        </p:nvPicPr>
        <p:blipFill>
          <a:blip r:embed="rId6">
            <a:alphaModFix/>
          </a:blip>
          <a:stretch>
            <a:fillRect/>
          </a:stretch>
        </p:blipFill>
        <p:spPr>
          <a:xfrm>
            <a:off x="7674700" y="152400"/>
            <a:ext cx="4333875" cy="3499202"/>
          </a:xfrm>
          <a:prstGeom prst="rect">
            <a:avLst/>
          </a:prstGeom>
          <a:noFill/>
          <a:ln>
            <a:noFill/>
          </a:ln>
        </p:spPr>
      </p:pic>
      <p:pic>
        <p:nvPicPr>
          <p:cNvPr id="93" name="Google Shape;93;gceac6e8086_0_21"/>
          <p:cNvPicPr preferRelativeResize="0"/>
          <p:nvPr/>
        </p:nvPicPr>
        <p:blipFill>
          <a:blip r:embed="rId7">
            <a:alphaModFix/>
          </a:blip>
          <a:stretch>
            <a:fillRect/>
          </a:stretch>
        </p:blipFill>
        <p:spPr>
          <a:xfrm>
            <a:off x="7121775" y="3838725"/>
            <a:ext cx="4886800" cy="2710250"/>
          </a:xfrm>
          <a:prstGeom prst="rect">
            <a:avLst/>
          </a:prstGeom>
          <a:noFill/>
          <a:ln cap="flat" cmpd="sng" w="38100">
            <a:solidFill>
              <a:schemeClr val="lt1"/>
            </a:solidFill>
            <a:prstDash val="solid"/>
            <a:round/>
            <a:headEnd len="sm" w="sm" type="none"/>
            <a:tailEnd len="sm" w="sm" type="none"/>
          </a:ln>
        </p:spPr>
      </p:pic>
      <p:pic>
        <p:nvPicPr>
          <p:cNvPr id="94" name="Google Shape;94;gceac6e8086_0_21"/>
          <p:cNvPicPr preferRelativeResize="0"/>
          <p:nvPr/>
        </p:nvPicPr>
        <p:blipFill>
          <a:blip r:embed="rId8">
            <a:alphaModFix/>
          </a:blip>
          <a:stretch>
            <a:fillRect/>
          </a:stretch>
        </p:blipFill>
        <p:spPr>
          <a:xfrm>
            <a:off x="3885350" y="119475"/>
            <a:ext cx="4421325" cy="66190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pic>
        <p:nvPicPr>
          <p:cNvPr id="99" name="Google Shape;99;gcc46ad5267_0_3"/>
          <p:cNvPicPr preferRelativeResize="0"/>
          <p:nvPr/>
        </p:nvPicPr>
        <p:blipFill>
          <a:blip r:embed="rId3">
            <a:alphaModFix/>
          </a:blip>
          <a:stretch>
            <a:fillRect/>
          </a:stretch>
        </p:blipFill>
        <p:spPr>
          <a:xfrm>
            <a:off x="4472700" y="152400"/>
            <a:ext cx="3246608" cy="6553200"/>
          </a:xfrm>
          <a:prstGeom prst="rect">
            <a:avLst/>
          </a:prstGeom>
          <a:noFill/>
          <a:ln>
            <a:noFill/>
          </a:ln>
        </p:spPr>
      </p:pic>
    </p:spTree>
  </p:cSld>
  <p:clrMapOvr>
    <a:masterClrMapping/>
  </p:clrMapOvr>
  <mc:AlternateContent>
    <mc:Choice Requires="p14">
      <p:transition spd="slow" p14:dur="1000">
        <p:fade thruBlk="1"/>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cxnSp>
        <p:nvCxnSpPr>
          <p:cNvPr id="104" name="Google Shape;104;gcf1128a910_4_0"/>
          <p:cNvCxnSpPr/>
          <p:nvPr/>
        </p:nvCxnSpPr>
        <p:spPr>
          <a:xfrm rot="10800000">
            <a:off x="2912300" y="1677404"/>
            <a:ext cx="1504500" cy="15000"/>
          </a:xfrm>
          <a:prstGeom prst="straightConnector1">
            <a:avLst/>
          </a:prstGeom>
          <a:noFill/>
          <a:ln cap="flat" cmpd="sng" w="28575">
            <a:solidFill>
              <a:schemeClr val="accent1"/>
            </a:solidFill>
            <a:prstDash val="dot"/>
            <a:round/>
            <a:headEnd len="med" w="med" type="none"/>
            <a:tailEnd len="med" w="med" type="oval"/>
          </a:ln>
        </p:spPr>
      </p:cxnSp>
      <p:cxnSp>
        <p:nvCxnSpPr>
          <p:cNvPr id="105" name="Google Shape;105;gcf1128a910_4_0"/>
          <p:cNvCxnSpPr/>
          <p:nvPr/>
        </p:nvCxnSpPr>
        <p:spPr>
          <a:xfrm rot="10800000">
            <a:off x="2912400" y="3676850"/>
            <a:ext cx="1484700" cy="4200"/>
          </a:xfrm>
          <a:prstGeom prst="straightConnector1">
            <a:avLst/>
          </a:prstGeom>
          <a:noFill/>
          <a:ln cap="flat" cmpd="sng" w="28575">
            <a:solidFill>
              <a:srgbClr val="B7B7B7"/>
            </a:solidFill>
            <a:prstDash val="dot"/>
            <a:round/>
            <a:headEnd len="med" w="med" type="none"/>
            <a:tailEnd len="med" w="med" type="oval"/>
          </a:ln>
        </p:spPr>
      </p:cxnSp>
      <p:cxnSp>
        <p:nvCxnSpPr>
          <p:cNvPr id="106" name="Google Shape;106;gcf1128a910_4_0"/>
          <p:cNvCxnSpPr/>
          <p:nvPr/>
        </p:nvCxnSpPr>
        <p:spPr>
          <a:xfrm rot="10800000">
            <a:off x="2913050" y="5676400"/>
            <a:ext cx="1503000" cy="6900"/>
          </a:xfrm>
          <a:prstGeom prst="straightConnector1">
            <a:avLst/>
          </a:prstGeom>
          <a:noFill/>
          <a:ln cap="flat" cmpd="sng" w="28575">
            <a:solidFill>
              <a:srgbClr val="B7B7B7"/>
            </a:solidFill>
            <a:prstDash val="dot"/>
            <a:round/>
            <a:headEnd len="med" w="med" type="none"/>
            <a:tailEnd len="med" w="med" type="oval"/>
          </a:ln>
        </p:spPr>
      </p:cxnSp>
      <p:cxnSp>
        <p:nvCxnSpPr>
          <p:cNvPr id="107" name="Google Shape;107;gcf1128a910_4_0"/>
          <p:cNvCxnSpPr>
            <a:endCxn id="108" idx="1"/>
          </p:cNvCxnSpPr>
          <p:nvPr/>
        </p:nvCxnSpPr>
        <p:spPr>
          <a:xfrm flipH="1" rot="10800000">
            <a:off x="7589050" y="3678950"/>
            <a:ext cx="1633200" cy="12900"/>
          </a:xfrm>
          <a:prstGeom prst="straightConnector1">
            <a:avLst/>
          </a:prstGeom>
          <a:noFill/>
          <a:ln cap="flat" cmpd="sng" w="28575">
            <a:solidFill>
              <a:srgbClr val="B7B7B7"/>
            </a:solidFill>
            <a:prstDash val="dot"/>
            <a:round/>
            <a:headEnd len="med" w="med" type="none"/>
            <a:tailEnd len="med" w="med" type="oval"/>
          </a:ln>
        </p:spPr>
      </p:cxnSp>
      <p:cxnSp>
        <p:nvCxnSpPr>
          <p:cNvPr id="109" name="Google Shape;109;gcf1128a910_4_0"/>
          <p:cNvCxnSpPr/>
          <p:nvPr/>
        </p:nvCxnSpPr>
        <p:spPr>
          <a:xfrm flipH="1" rot="10800000">
            <a:off x="7664950" y="1681325"/>
            <a:ext cx="1557300" cy="2100"/>
          </a:xfrm>
          <a:prstGeom prst="straightConnector1">
            <a:avLst/>
          </a:prstGeom>
          <a:noFill/>
          <a:ln cap="flat" cmpd="sng" w="28575">
            <a:solidFill>
              <a:srgbClr val="B7B7B7"/>
            </a:solidFill>
            <a:prstDash val="dot"/>
            <a:round/>
            <a:headEnd len="med" w="med" type="none"/>
            <a:tailEnd len="med" w="med" type="oval"/>
          </a:ln>
        </p:spPr>
      </p:cxnSp>
      <p:sp>
        <p:nvSpPr>
          <p:cNvPr id="110" name="Google Shape;110;gcf1128a910_4_0"/>
          <p:cNvSpPr/>
          <p:nvPr/>
        </p:nvSpPr>
        <p:spPr>
          <a:xfrm>
            <a:off x="467000" y="934200"/>
            <a:ext cx="2445300" cy="1591200"/>
          </a:xfrm>
          <a:prstGeom prst="roundRect">
            <a:avLst>
              <a:gd fmla="val 16667"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2400">
                <a:solidFill>
                  <a:srgbClr val="FFFFFF"/>
                </a:solidFill>
                <a:latin typeface="Raleway"/>
                <a:ea typeface="Raleway"/>
                <a:cs typeface="Raleway"/>
                <a:sym typeface="Raleway"/>
              </a:rPr>
              <a:t>Easily Record Transport </a:t>
            </a:r>
            <a:r>
              <a:rPr lang="en-US" sz="2400">
                <a:solidFill>
                  <a:srgbClr val="FFFFFF"/>
                </a:solidFill>
                <a:latin typeface="Raleway"/>
                <a:ea typeface="Raleway"/>
                <a:cs typeface="Raleway"/>
                <a:sym typeface="Raleway"/>
              </a:rPr>
              <a:t>Documents</a:t>
            </a:r>
            <a:endParaRPr sz="2400">
              <a:solidFill>
                <a:srgbClr val="FFFFFF"/>
              </a:solidFill>
              <a:latin typeface="Raleway"/>
              <a:ea typeface="Raleway"/>
              <a:cs typeface="Raleway"/>
              <a:sym typeface="Raleway"/>
            </a:endParaRPr>
          </a:p>
        </p:txBody>
      </p:sp>
      <p:pic>
        <p:nvPicPr>
          <p:cNvPr id="111" name="Google Shape;111;gcf1128a910_4_0"/>
          <p:cNvPicPr preferRelativeResize="0"/>
          <p:nvPr/>
        </p:nvPicPr>
        <p:blipFill>
          <a:blip r:embed="rId3">
            <a:alphaModFix/>
          </a:blip>
          <a:stretch>
            <a:fillRect/>
          </a:stretch>
        </p:blipFill>
        <p:spPr>
          <a:xfrm>
            <a:off x="4418826" y="0"/>
            <a:ext cx="3354337" cy="6858000"/>
          </a:xfrm>
          <a:prstGeom prst="rect">
            <a:avLst/>
          </a:prstGeom>
          <a:noFill/>
          <a:ln>
            <a:noFill/>
          </a:ln>
        </p:spPr>
      </p:pic>
      <p:sp>
        <p:nvSpPr>
          <p:cNvPr id="112" name="Google Shape;112;gcf1128a910_4_0"/>
          <p:cNvSpPr/>
          <p:nvPr/>
        </p:nvSpPr>
        <p:spPr>
          <a:xfrm>
            <a:off x="467000" y="2888800"/>
            <a:ext cx="2445300" cy="15912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2400">
                <a:solidFill>
                  <a:srgbClr val="434343"/>
                </a:solidFill>
                <a:latin typeface="Raleway"/>
                <a:ea typeface="Raleway"/>
                <a:cs typeface="Raleway"/>
                <a:sym typeface="Raleway"/>
              </a:rPr>
              <a:t>See Old Records Anytime</a:t>
            </a:r>
            <a:endParaRPr sz="2400">
              <a:solidFill>
                <a:srgbClr val="434343"/>
              </a:solidFill>
              <a:latin typeface="Raleway"/>
              <a:ea typeface="Raleway"/>
              <a:cs typeface="Raleway"/>
              <a:sym typeface="Raleway"/>
            </a:endParaRPr>
          </a:p>
        </p:txBody>
      </p:sp>
      <p:sp>
        <p:nvSpPr>
          <p:cNvPr id="113" name="Google Shape;113;gcf1128a910_4_0"/>
          <p:cNvSpPr/>
          <p:nvPr/>
        </p:nvSpPr>
        <p:spPr>
          <a:xfrm>
            <a:off x="467000" y="4843400"/>
            <a:ext cx="2445300" cy="15912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2400">
                <a:solidFill>
                  <a:srgbClr val="434343"/>
                </a:solidFill>
                <a:latin typeface="Raleway"/>
                <a:ea typeface="Raleway"/>
                <a:cs typeface="Raleway"/>
                <a:sym typeface="Raleway"/>
              </a:rPr>
              <a:t>Share Records as PDF &amp; Email</a:t>
            </a:r>
            <a:endParaRPr sz="2400">
              <a:solidFill>
                <a:srgbClr val="FFFFFF"/>
              </a:solidFill>
              <a:latin typeface="Raleway"/>
              <a:ea typeface="Raleway"/>
              <a:cs typeface="Raleway"/>
              <a:sym typeface="Raleway"/>
            </a:endParaRPr>
          </a:p>
        </p:txBody>
      </p:sp>
      <p:sp>
        <p:nvSpPr>
          <p:cNvPr id="114" name="Google Shape;114;gcf1128a910_4_0"/>
          <p:cNvSpPr/>
          <p:nvPr/>
        </p:nvSpPr>
        <p:spPr>
          <a:xfrm>
            <a:off x="9222250" y="889300"/>
            <a:ext cx="2445300" cy="15912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2400">
                <a:solidFill>
                  <a:srgbClr val="434343"/>
                </a:solidFill>
                <a:latin typeface="Raleway"/>
                <a:ea typeface="Raleway"/>
                <a:cs typeface="Raleway"/>
                <a:sym typeface="Raleway"/>
              </a:rPr>
              <a:t>Works Offline</a:t>
            </a:r>
            <a:endParaRPr sz="2400">
              <a:solidFill>
                <a:srgbClr val="FFFFFF"/>
              </a:solidFill>
              <a:latin typeface="Raleway"/>
              <a:ea typeface="Raleway"/>
              <a:cs typeface="Raleway"/>
              <a:sym typeface="Raleway"/>
            </a:endParaRPr>
          </a:p>
        </p:txBody>
      </p:sp>
      <p:sp>
        <p:nvSpPr>
          <p:cNvPr id="108" name="Google Shape;108;gcf1128a910_4_0"/>
          <p:cNvSpPr/>
          <p:nvPr/>
        </p:nvSpPr>
        <p:spPr>
          <a:xfrm>
            <a:off x="9222250" y="2883350"/>
            <a:ext cx="2445300" cy="15912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2400">
                <a:solidFill>
                  <a:srgbClr val="434343"/>
                </a:solidFill>
                <a:latin typeface="Raleway"/>
                <a:ea typeface="Raleway"/>
                <a:cs typeface="Raleway"/>
                <a:sym typeface="Raleway"/>
              </a:rPr>
              <a:t>Use Images in Records</a:t>
            </a:r>
            <a:endParaRPr sz="2400">
              <a:solidFill>
                <a:srgbClr val="FFFFFF"/>
              </a:solidFill>
              <a:latin typeface="Raleway"/>
              <a:ea typeface="Raleway"/>
              <a:cs typeface="Raleway"/>
              <a:sym typeface="Raleway"/>
            </a:endParaRPr>
          </a:p>
        </p:txBody>
      </p:sp>
      <p:sp>
        <p:nvSpPr>
          <p:cNvPr id="115" name="Google Shape;115;gcf1128a910_4_0"/>
          <p:cNvSpPr/>
          <p:nvPr/>
        </p:nvSpPr>
        <p:spPr>
          <a:xfrm>
            <a:off x="9222250" y="4877400"/>
            <a:ext cx="2445300" cy="15912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2400">
                <a:solidFill>
                  <a:srgbClr val="434343"/>
                </a:solidFill>
                <a:latin typeface="Raleway"/>
                <a:ea typeface="Raleway"/>
                <a:cs typeface="Raleway"/>
                <a:sym typeface="Raleway"/>
              </a:rPr>
              <a:t>Frequently</a:t>
            </a:r>
            <a:r>
              <a:rPr lang="en-US" sz="2400">
                <a:solidFill>
                  <a:srgbClr val="434343"/>
                </a:solidFill>
                <a:latin typeface="Raleway"/>
                <a:ea typeface="Raleway"/>
                <a:cs typeface="Raleway"/>
                <a:sym typeface="Raleway"/>
              </a:rPr>
              <a:t> Asked Questions</a:t>
            </a:r>
            <a:endParaRPr sz="2400">
              <a:solidFill>
                <a:srgbClr val="FFFFFF"/>
              </a:solidFill>
              <a:latin typeface="Raleway"/>
              <a:ea typeface="Raleway"/>
              <a:cs typeface="Raleway"/>
              <a:sym typeface="Raleway"/>
            </a:endParaRPr>
          </a:p>
        </p:txBody>
      </p:sp>
      <p:cxnSp>
        <p:nvCxnSpPr>
          <p:cNvPr id="116" name="Google Shape;116;gcf1128a910_4_0"/>
          <p:cNvCxnSpPr/>
          <p:nvPr/>
        </p:nvCxnSpPr>
        <p:spPr>
          <a:xfrm flipH="1" rot="10800000">
            <a:off x="7589050" y="5632550"/>
            <a:ext cx="1633200" cy="12900"/>
          </a:xfrm>
          <a:prstGeom prst="straightConnector1">
            <a:avLst/>
          </a:prstGeom>
          <a:noFill/>
          <a:ln cap="flat" cmpd="sng" w="28575">
            <a:solidFill>
              <a:srgbClr val="B7B7B7"/>
            </a:solidFill>
            <a:prstDash val="dot"/>
            <a:round/>
            <a:headEnd len="med" w="med" type="none"/>
            <a:tailEnd len="med" w="med" type="oval"/>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cxnSp>
        <p:nvCxnSpPr>
          <p:cNvPr id="121" name="Google Shape;121;gcf1128a910_4_32"/>
          <p:cNvCxnSpPr/>
          <p:nvPr/>
        </p:nvCxnSpPr>
        <p:spPr>
          <a:xfrm rot="10800000">
            <a:off x="2912300" y="1677404"/>
            <a:ext cx="1504500" cy="15000"/>
          </a:xfrm>
          <a:prstGeom prst="straightConnector1">
            <a:avLst/>
          </a:prstGeom>
          <a:noFill/>
          <a:ln cap="flat" cmpd="sng" w="28575">
            <a:solidFill>
              <a:schemeClr val="lt2"/>
            </a:solidFill>
            <a:prstDash val="dot"/>
            <a:round/>
            <a:headEnd len="med" w="med" type="none"/>
            <a:tailEnd len="med" w="med" type="oval"/>
          </a:ln>
        </p:spPr>
      </p:cxnSp>
      <p:cxnSp>
        <p:nvCxnSpPr>
          <p:cNvPr id="122" name="Google Shape;122;gcf1128a910_4_32"/>
          <p:cNvCxnSpPr/>
          <p:nvPr/>
        </p:nvCxnSpPr>
        <p:spPr>
          <a:xfrm rot="10800000">
            <a:off x="2912400" y="3676850"/>
            <a:ext cx="1484700" cy="4200"/>
          </a:xfrm>
          <a:prstGeom prst="straightConnector1">
            <a:avLst/>
          </a:prstGeom>
          <a:noFill/>
          <a:ln cap="flat" cmpd="sng" w="28575">
            <a:solidFill>
              <a:schemeClr val="accent1"/>
            </a:solidFill>
            <a:prstDash val="dot"/>
            <a:round/>
            <a:headEnd len="med" w="med" type="none"/>
            <a:tailEnd len="med" w="med" type="oval"/>
          </a:ln>
        </p:spPr>
      </p:cxnSp>
      <p:cxnSp>
        <p:nvCxnSpPr>
          <p:cNvPr id="123" name="Google Shape;123;gcf1128a910_4_32"/>
          <p:cNvCxnSpPr/>
          <p:nvPr/>
        </p:nvCxnSpPr>
        <p:spPr>
          <a:xfrm rot="10800000">
            <a:off x="2913050" y="5676400"/>
            <a:ext cx="1503000" cy="6900"/>
          </a:xfrm>
          <a:prstGeom prst="straightConnector1">
            <a:avLst/>
          </a:prstGeom>
          <a:noFill/>
          <a:ln cap="flat" cmpd="sng" w="28575">
            <a:solidFill>
              <a:srgbClr val="B7B7B7"/>
            </a:solidFill>
            <a:prstDash val="dot"/>
            <a:round/>
            <a:headEnd len="med" w="med" type="none"/>
            <a:tailEnd len="med" w="med" type="oval"/>
          </a:ln>
        </p:spPr>
      </p:cxnSp>
      <p:cxnSp>
        <p:nvCxnSpPr>
          <p:cNvPr id="124" name="Google Shape;124;gcf1128a910_4_32"/>
          <p:cNvCxnSpPr>
            <a:endCxn id="125" idx="1"/>
          </p:cNvCxnSpPr>
          <p:nvPr/>
        </p:nvCxnSpPr>
        <p:spPr>
          <a:xfrm flipH="1" rot="10800000">
            <a:off x="7589050" y="3678950"/>
            <a:ext cx="1633200" cy="12900"/>
          </a:xfrm>
          <a:prstGeom prst="straightConnector1">
            <a:avLst/>
          </a:prstGeom>
          <a:noFill/>
          <a:ln cap="flat" cmpd="sng" w="28575">
            <a:solidFill>
              <a:srgbClr val="B7B7B7"/>
            </a:solidFill>
            <a:prstDash val="dot"/>
            <a:round/>
            <a:headEnd len="med" w="med" type="none"/>
            <a:tailEnd len="med" w="med" type="oval"/>
          </a:ln>
        </p:spPr>
      </p:cxnSp>
      <p:cxnSp>
        <p:nvCxnSpPr>
          <p:cNvPr id="126" name="Google Shape;126;gcf1128a910_4_32"/>
          <p:cNvCxnSpPr/>
          <p:nvPr/>
        </p:nvCxnSpPr>
        <p:spPr>
          <a:xfrm flipH="1" rot="10800000">
            <a:off x="7664950" y="1681325"/>
            <a:ext cx="1557300" cy="2100"/>
          </a:xfrm>
          <a:prstGeom prst="straightConnector1">
            <a:avLst/>
          </a:prstGeom>
          <a:noFill/>
          <a:ln cap="flat" cmpd="sng" w="28575">
            <a:solidFill>
              <a:srgbClr val="B7B7B7"/>
            </a:solidFill>
            <a:prstDash val="dot"/>
            <a:round/>
            <a:headEnd len="med" w="med" type="none"/>
            <a:tailEnd len="med" w="med" type="oval"/>
          </a:ln>
        </p:spPr>
      </p:cxnSp>
      <p:sp>
        <p:nvSpPr>
          <p:cNvPr id="127" name="Google Shape;127;gcf1128a910_4_32"/>
          <p:cNvSpPr/>
          <p:nvPr/>
        </p:nvSpPr>
        <p:spPr>
          <a:xfrm>
            <a:off x="467000" y="934200"/>
            <a:ext cx="2445300" cy="15912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2400">
                <a:solidFill>
                  <a:srgbClr val="434343"/>
                </a:solidFill>
                <a:latin typeface="Raleway"/>
                <a:ea typeface="Raleway"/>
                <a:cs typeface="Raleway"/>
                <a:sym typeface="Raleway"/>
              </a:rPr>
              <a:t>Easily Record Transport Documents</a:t>
            </a:r>
            <a:endParaRPr sz="2400">
              <a:solidFill>
                <a:srgbClr val="434343"/>
              </a:solidFill>
              <a:latin typeface="Raleway"/>
              <a:ea typeface="Raleway"/>
              <a:cs typeface="Raleway"/>
              <a:sym typeface="Raleway"/>
            </a:endParaRPr>
          </a:p>
        </p:txBody>
      </p:sp>
      <p:sp>
        <p:nvSpPr>
          <p:cNvPr id="128" name="Google Shape;128;gcf1128a910_4_32"/>
          <p:cNvSpPr/>
          <p:nvPr/>
        </p:nvSpPr>
        <p:spPr>
          <a:xfrm>
            <a:off x="467000" y="2888800"/>
            <a:ext cx="2445300" cy="1591200"/>
          </a:xfrm>
          <a:prstGeom prst="roundRect">
            <a:avLst>
              <a:gd fmla="val 16667"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2400">
                <a:solidFill>
                  <a:schemeClr val="dk1"/>
                </a:solidFill>
                <a:latin typeface="Raleway"/>
                <a:ea typeface="Raleway"/>
                <a:cs typeface="Raleway"/>
                <a:sym typeface="Raleway"/>
              </a:rPr>
              <a:t>See Old Records Anytime</a:t>
            </a:r>
            <a:endParaRPr sz="2400">
              <a:solidFill>
                <a:schemeClr val="dk1"/>
              </a:solidFill>
              <a:latin typeface="Raleway"/>
              <a:ea typeface="Raleway"/>
              <a:cs typeface="Raleway"/>
              <a:sym typeface="Raleway"/>
            </a:endParaRPr>
          </a:p>
        </p:txBody>
      </p:sp>
      <p:sp>
        <p:nvSpPr>
          <p:cNvPr id="129" name="Google Shape;129;gcf1128a910_4_32"/>
          <p:cNvSpPr/>
          <p:nvPr/>
        </p:nvSpPr>
        <p:spPr>
          <a:xfrm>
            <a:off x="467000" y="4843400"/>
            <a:ext cx="2445300" cy="15912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2400">
                <a:solidFill>
                  <a:srgbClr val="434343"/>
                </a:solidFill>
                <a:latin typeface="Raleway"/>
                <a:ea typeface="Raleway"/>
                <a:cs typeface="Raleway"/>
                <a:sym typeface="Raleway"/>
              </a:rPr>
              <a:t>Share Records as PDF &amp; Email</a:t>
            </a:r>
            <a:endParaRPr sz="2400">
              <a:solidFill>
                <a:srgbClr val="FFFFFF"/>
              </a:solidFill>
              <a:latin typeface="Raleway"/>
              <a:ea typeface="Raleway"/>
              <a:cs typeface="Raleway"/>
              <a:sym typeface="Raleway"/>
            </a:endParaRPr>
          </a:p>
        </p:txBody>
      </p:sp>
      <p:sp>
        <p:nvSpPr>
          <p:cNvPr id="130" name="Google Shape;130;gcf1128a910_4_32"/>
          <p:cNvSpPr/>
          <p:nvPr/>
        </p:nvSpPr>
        <p:spPr>
          <a:xfrm>
            <a:off x="9222250" y="889300"/>
            <a:ext cx="2445300" cy="15912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2400">
                <a:solidFill>
                  <a:srgbClr val="434343"/>
                </a:solidFill>
                <a:latin typeface="Raleway"/>
                <a:ea typeface="Raleway"/>
                <a:cs typeface="Raleway"/>
                <a:sym typeface="Raleway"/>
              </a:rPr>
              <a:t>Works Offline</a:t>
            </a:r>
            <a:endParaRPr sz="2400">
              <a:solidFill>
                <a:srgbClr val="FFFFFF"/>
              </a:solidFill>
              <a:latin typeface="Raleway"/>
              <a:ea typeface="Raleway"/>
              <a:cs typeface="Raleway"/>
              <a:sym typeface="Raleway"/>
            </a:endParaRPr>
          </a:p>
        </p:txBody>
      </p:sp>
      <p:sp>
        <p:nvSpPr>
          <p:cNvPr id="125" name="Google Shape;125;gcf1128a910_4_32"/>
          <p:cNvSpPr/>
          <p:nvPr/>
        </p:nvSpPr>
        <p:spPr>
          <a:xfrm>
            <a:off x="9222250" y="2883350"/>
            <a:ext cx="2445300" cy="15912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2400">
                <a:solidFill>
                  <a:srgbClr val="434343"/>
                </a:solidFill>
                <a:latin typeface="Raleway"/>
                <a:ea typeface="Raleway"/>
                <a:cs typeface="Raleway"/>
                <a:sym typeface="Raleway"/>
              </a:rPr>
              <a:t>Use Images in Records</a:t>
            </a:r>
            <a:endParaRPr sz="2400">
              <a:solidFill>
                <a:srgbClr val="FFFFFF"/>
              </a:solidFill>
              <a:latin typeface="Raleway"/>
              <a:ea typeface="Raleway"/>
              <a:cs typeface="Raleway"/>
              <a:sym typeface="Raleway"/>
            </a:endParaRPr>
          </a:p>
        </p:txBody>
      </p:sp>
      <p:sp>
        <p:nvSpPr>
          <p:cNvPr id="131" name="Google Shape;131;gcf1128a910_4_32"/>
          <p:cNvSpPr/>
          <p:nvPr/>
        </p:nvSpPr>
        <p:spPr>
          <a:xfrm>
            <a:off x="9222250" y="4877400"/>
            <a:ext cx="2445300" cy="15912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2400">
                <a:solidFill>
                  <a:srgbClr val="434343"/>
                </a:solidFill>
                <a:latin typeface="Raleway"/>
                <a:ea typeface="Raleway"/>
                <a:cs typeface="Raleway"/>
                <a:sym typeface="Raleway"/>
              </a:rPr>
              <a:t>Frequently Asked Questions</a:t>
            </a:r>
            <a:endParaRPr sz="2400">
              <a:solidFill>
                <a:srgbClr val="FFFFFF"/>
              </a:solidFill>
              <a:latin typeface="Raleway"/>
              <a:ea typeface="Raleway"/>
              <a:cs typeface="Raleway"/>
              <a:sym typeface="Raleway"/>
            </a:endParaRPr>
          </a:p>
        </p:txBody>
      </p:sp>
      <p:cxnSp>
        <p:nvCxnSpPr>
          <p:cNvPr id="132" name="Google Shape;132;gcf1128a910_4_32"/>
          <p:cNvCxnSpPr/>
          <p:nvPr/>
        </p:nvCxnSpPr>
        <p:spPr>
          <a:xfrm flipH="1" rot="10800000">
            <a:off x="7589050" y="5632550"/>
            <a:ext cx="1633200" cy="12900"/>
          </a:xfrm>
          <a:prstGeom prst="straightConnector1">
            <a:avLst/>
          </a:prstGeom>
          <a:noFill/>
          <a:ln cap="flat" cmpd="sng" w="28575">
            <a:solidFill>
              <a:srgbClr val="B7B7B7"/>
            </a:solidFill>
            <a:prstDash val="dot"/>
            <a:round/>
            <a:headEnd len="med" w="med" type="none"/>
            <a:tailEnd len="med" w="med" type="oval"/>
          </a:ln>
        </p:spPr>
      </p:cxnSp>
      <p:pic>
        <p:nvPicPr>
          <p:cNvPr id="133" name="Google Shape;133;gcf1128a910_4_32"/>
          <p:cNvPicPr preferRelativeResize="0"/>
          <p:nvPr/>
        </p:nvPicPr>
        <p:blipFill>
          <a:blip r:embed="rId3">
            <a:alphaModFix/>
          </a:blip>
          <a:stretch>
            <a:fillRect/>
          </a:stretch>
        </p:blipFill>
        <p:spPr>
          <a:xfrm>
            <a:off x="4385413" y="75400"/>
            <a:ext cx="3363725" cy="670720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cxnSp>
        <p:nvCxnSpPr>
          <p:cNvPr id="138" name="Google Shape;138;gcf1128a910_4_48"/>
          <p:cNvCxnSpPr/>
          <p:nvPr/>
        </p:nvCxnSpPr>
        <p:spPr>
          <a:xfrm rot="10800000">
            <a:off x="2912300" y="1677404"/>
            <a:ext cx="1504500" cy="15000"/>
          </a:xfrm>
          <a:prstGeom prst="straightConnector1">
            <a:avLst/>
          </a:prstGeom>
          <a:noFill/>
          <a:ln cap="flat" cmpd="sng" w="28575">
            <a:solidFill>
              <a:schemeClr val="lt2"/>
            </a:solidFill>
            <a:prstDash val="dot"/>
            <a:round/>
            <a:headEnd len="med" w="med" type="none"/>
            <a:tailEnd len="med" w="med" type="oval"/>
          </a:ln>
        </p:spPr>
      </p:cxnSp>
      <p:cxnSp>
        <p:nvCxnSpPr>
          <p:cNvPr id="139" name="Google Shape;139;gcf1128a910_4_48"/>
          <p:cNvCxnSpPr/>
          <p:nvPr/>
        </p:nvCxnSpPr>
        <p:spPr>
          <a:xfrm rot="10800000">
            <a:off x="2912400" y="3676850"/>
            <a:ext cx="1484700" cy="4200"/>
          </a:xfrm>
          <a:prstGeom prst="straightConnector1">
            <a:avLst/>
          </a:prstGeom>
          <a:noFill/>
          <a:ln cap="flat" cmpd="sng" w="28575">
            <a:solidFill>
              <a:schemeClr val="lt2"/>
            </a:solidFill>
            <a:prstDash val="dot"/>
            <a:round/>
            <a:headEnd len="med" w="med" type="none"/>
            <a:tailEnd len="med" w="med" type="oval"/>
          </a:ln>
        </p:spPr>
      </p:cxnSp>
      <p:cxnSp>
        <p:nvCxnSpPr>
          <p:cNvPr id="140" name="Google Shape;140;gcf1128a910_4_48"/>
          <p:cNvCxnSpPr/>
          <p:nvPr/>
        </p:nvCxnSpPr>
        <p:spPr>
          <a:xfrm rot="10800000">
            <a:off x="2913050" y="5676400"/>
            <a:ext cx="1503000" cy="6900"/>
          </a:xfrm>
          <a:prstGeom prst="straightConnector1">
            <a:avLst/>
          </a:prstGeom>
          <a:noFill/>
          <a:ln cap="flat" cmpd="sng" w="28575">
            <a:solidFill>
              <a:schemeClr val="accent1"/>
            </a:solidFill>
            <a:prstDash val="dot"/>
            <a:round/>
            <a:headEnd len="med" w="med" type="none"/>
            <a:tailEnd len="med" w="med" type="oval"/>
          </a:ln>
        </p:spPr>
      </p:cxnSp>
      <p:cxnSp>
        <p:nvCxnSpPr>
          <p:cNvPr id="141" name="Google Shape;141;gcf1128a910_4_48"/>
          <p:cNvCxnSpPr>
            <a:endCxn id="142" idx="1"/>
          </p:cNvCxnSpPr>
          <p:nvPr/>
        </p:nvCxnSpPr>
        <p:spPr>
          <a:xfrm flipH="1" rot="10800000">
            <a:off x="7589050" y="3678950"/>
            <a:ext cx="1633200" cy="12900"/>
          </a:xfrm>
          <a:prstGeom prst="straightConnector1">
            <a:avLst/>
          </a:prstGeom>
          <a:noFill/>
          <a:ln cap="flat" cmpd="sng" w="28575">
            <a:solidFill>
              <a:srgbClr val="B7B7B7"/>
            </a:solidFill>
            <a:prstDash val="dot"/>
            <a:round/>
            <a:headEnd len="med" w="med" type="none"/>
            <a:tailEnd len="med" w="med" type="oval"/>
          </a:ln>
        </p:spPr>
      </p:cxnSp>
      <p:cxnSp>
        <p:nvCxnSpPr>
          <p:cNvPr id="143" name="Google Shape;143;gcf1128a910_4_48"/>
          <p:cNvCxnSpPr/>
          <p:nvPr/>
        </p:nvCxnSpPr>
        <p:spPr>
          <a:xfrm flipH="1" rot="10800000">
            <a:off x="7664950" y="1681325"/>
            <a:ext cx="1557300" cy="2100"/>
          </a:xfrm>
          <a:prstGeom prst="straightConnector1">
            <a:avLst/>
          </a:prstGeom>
          <a:noFill/>
          <a:ln cap="flat" cmpd="sng" w="28575">
            <a:solidFill>
              <a:srgbClr val="B7B7B7"/>
            </a:solidFill>
            <a:prstDash val="dot"/>
            <a:round/>
            <a:headEnd len="med" w="med" type="none"/>
            <a:tailEnd len="med" w="med" type="oval"/>
          </a:ln>
        </p:spPr>
      </p:cxnSp>
      <p:sp>
        <p:nvSpPr>
          <p:cNvPr id="144" name="Google Shape;144;gcf1128a910_4_48"/>
          <p:cNvSpPr/>
          <p:nvPr/>
        </p:nvSpPr>
        <p:spPr>
          <a:xfrm>
            <a:off x="467000" y="934200"/>
            <a:ext cx="2445300" cy="15912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2400">
                <a:solidFill>
                  <a:srgbClr val="434343"/>
                </a:solidFill>
                <a:latin typeface="Raleway"/>
                <a:ea typeface="Raleway"/>
                <a:cs typeface="Raleway"/>
                <a:sym typeface="Raleway"/>
              </a:rPr>
              <a:t>Easily Record Transport Documents</a:t>
            </a:r>
            <a:endParaRPr sz="2400">
              <a:solidFill>
                <a:srgbClr val="434343"/>
              </a:solidFill>
              <a:latin typeface="Raleway"/>
              <a:ea typeface="Raleway"/>
              <a:cs typeface="Raleway"/>
              <a:sym typeface="Raleway"/>
            </a:endParaRPr>
          </a:p>
        </p:txBody>
      </p:sp>
      <p:sp>
        <p:nvSpPr>
          <p:cNvPr id="145" name="Google Shape;145;gcf1128a910_4_48"/>
          <p:cNvSpPr/>
          <p:nvPr/>
        </p:nvSpPr>
        <p:spPr>
          <a:xfrm>
            <a:off x="467000" y="2888800"/>
            <a:ext cx="2445300" cy="15912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2400">
                <a:solidFill>
                  <a:srgbClr val="434343"/>
                </a:solidFill>
                <a:latin typeface="Raleway"/>
                <a:ea typeface="Raleway"/>
                <a:cs typeface="Raleway"/>
                <a:sym typeface="Raleway"/>
              </a:rPr>
              <a:t>See Old Records Anytime</a:t>
            </a:r>
            <a:endParaRPr sz="2400">
              <a:solidFill>
                <a:srgbClr val="434343"/>
              </a:solidFill>
              <a:latin typeface="Raleway"/>
              <a:ea typeface="Raleway"/>
              <a:cs typeface="Raleway"/>
              <a:sym typeface="Raleway"/>
            </a:endParaRPr>
          </a:p>
        </p:txBody>
      </p:sp>
      <p:sp>
        <p:nvSpPr>
          <p:cNvPr id="146" name="Google Shape;146;gcf1128a910_4_48"/>
          <p:cNvSpPr/>
          <p:nvPr/>
        </p:nvSpPr>
        <p:spPr>
          <a:xfrm>
            <a:off x="467000" y="4843400"/>
            <a:ext cx="2445300" cy="1591200"/>
          </a:xfrm>
          <a:prstGeom prst="roundRect">
            <a:avLst>
              <a:gd fmla="val 16667"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2400">
                <a:solidFill>
                  <a:srgbClr val="FFFFFF"/>
                </a:solidFill>
                <a:latin typeface="Raleway"/>
                <a:ea typeface="Raleway"/>
                <a:cs typeface="Raleway"/>
                <a:sym typeface="Raleway"/>
              </a:rPr>
              <a:t>Share Records as PDF &amp; Email</a:t>
            </a:r>
            <a:endParaRPr sz="2400">
              <a:solidFill>
                <a:srgbClr val="FFFFFF"/>
              </a:solidFill>
              <a:latin typeface="Raleway"/>
              <a:ea typeface="Raleway"/>
              <a:cs typeface="Raleway"/>
              <a:sym typeface="Raleway"/>
            </a:endParaRPr>
          </a:p>
        </p:txBody>
      </p:sp>
      <p:sp>
        <p:nvSpPr>
          <p:cNvPr id="147" name="Google Shape;147;gcf1128a910_4_48"/>
          <p:cNvSpPr/>
          <p:nvPr/>
        </p:nvSpPr>
        <p:spPr>
          <a:xfrm>
            <a:off x="9222250" y="889300"/>
            <a:ext cx="2445300" cy="15912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2400">
                <a:solidFill>
                  <a:srgbClr val="434343"/>
                </a:solidFill>
                <a:latin typeface="Raleway"/>
                <a:ea typeface="Raleway"/>
                <a:cs typeface="Raleway"/>
                <a:sym typeface="Raleway"/>
              </a:rPr>
              <a:t>Works Offline</a:t>
            </a:r>
            <a:endParaRPr sz="2400">
              <a:solidFill>
                <a:srgbClr val="FFFFFF"/>
              </a:solidFill>
              <a:latin typeface="Raleway"/>
              <a:ea typeface="Raleway"/>
              <a:cs typeface="Raleway"/>
              <a:sym typeface="Raleway"/>
            </a:endParaRPr>
          </a:p>
        </p:txBody>
      </p:sp>
      <p:sp>
        <p:nvSpPr>
          <p:cNvPr id="142" name="Google Shape;142;gcf1128a910_4_48"/>
          <p:cNvSpPr/>
          <p:nvPr/>
        </p:nvSpPr>
        <p:spPr>
          <a:xfrm>
            <a:off x="9222250" y="2883350"/>
            <a:ext cx="2445300" cy="15912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2400">
                <a:solidFill>
                  <a:srgbClr val="434343"/>
                </a:solidFill>
                <a:latin typeface="Raleway"/>
                <a:ea typeface="Raleway"/>
                <a:cs typeface="Raleway"/>
                <a:sym typeface="Raleway"/>
              </a:rPr>
              <a:t>Use Images in Records</a:t>
            </a:r>
            <a:endParaRPr sz="2400">
              <a:solidFill>
                <a:srgbClr val="FFFFFF"/>
              </a:solidFill>
              <a:latin typeface="Raleway"/>
              <a:ea typeface="Raleway"/>
              <a:cs typeface="Raleway"/>
              <a:sym typeface="Raleway"/>
            </a:endParaRPr>
          </a:p>
        </p:txBody>
      </p:sp>
      <p:sp>
        <p:nvSpPr>
          <p:cNvPr id="148" name="Google Shape;148;gcf1128a910_4_48"/>
          <p:cNvSpPr/>
          <p:nvPr/>
        </p:nvSpPr>
        <p:spPr>
          <a:xfrm>
            <a:off x="9222250" y="4877400"/>
            <a:ext cx="2445300" cy="15912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2400">
                <a:solidFill>
                  <a:srgbClr val="434343"/>
                </a:solidFill>
                <a:latin typeface="Raleway"/>
                <a:ea typeface="Raleway"/>
                <a:cs typeface="Raleway"/>
                <a:sym typeface="Raleway"/>
              </a:rPr>
              <a:t>Frequently Asked Questions</a:t>
            </a:r>
            <a:endParaRPr sz="2400">
              <a:solidFill>
                <a:srgbClr val="FFFFFF"/>
              </a:solidFill>
              <a:latin typeface="Raleway"/>
              <a:ea typeface="Raleway"/>
              <a:cs typeface="Raleway"/>
              <a:sym typeface="Raleway"/>
            </a:endParaRPr>
          </a:p>
        </p:txBody>
      </p:sp>
      <p:cxnSp>
        <p:nvCxnSpPr>
          <p:cNvPr id="149" name="Google Shape;149;gcf1128a910_4_48"/>
          <p:cNvCxnSpPr/>
          <p:nvPr/>
        </p:nvCxnSpPr>
        <p:spPr>
          <a:xfrm flipH="1" rot="10800000">
            <a:off x="7589050" y="5632550"/>
            <a:ext cx="1633200" cy="12900"/>
          </a:xfrm>
          <a:prstGeom prst="straightConnector1">
            <a:avLst/>
          </a:prstGeom>
          <a:noFill/>
          <a:ln cap="flat" cmpd="sng" w="28575">
            <a:solidFill>
              <a:srgbClr val="B7B7B7"/>
            </a:solidFill>
            <a:prstDash val="dot"/>
            <a:round/>
            <a:headEnd len="med" w="med" type="none"/>
            <a:tailEnd len="med" w="med" type="oval"/>
          </a:ln>
        </p:spPr>
      </p:cxnSp>
      <p:pic>
        <p:nvPicPr>
          <p:cNvPr id="150" name="Google Shape;150;gcf1128a910_4_48"/>
          <p:cNvPicPr preferRelativeResize="0"/>
          <p:nvPr/>
        </p:nvPicPr>
        <p:blipFill>
          <a:blip r:embed="rId3">
            <a:alphaModFix/>
          </a:blip>
          <a:stretch>
            <a:fillRect/>
          </a:stretch>
        </p:blipFill>
        <p:spPr>
          <a:xfrm>
            <a:off x="4397099" y="30425"/>
            <a:ext cx="3222575" cy="6797142"/>
          </a:xfrm>
          <a:prstGeom prst="rect">
            <a:avLst/>
          </a:prstGeom>
          <a:noFill/>
          <a:ln>
            <a:noFill/>
          </a:ln>
        </p:spPr>
      </p:pic>
      <p:sp>
        <p:nvSpPr>
          <p:cNvPr id="151" name="Google Shape;151;gcf1128a910_4_48"/>
          <p:cNvSpPr/>
          <p:nvPr/>
        </p:nvSpPr>
        <p:spPr>
          <a:xfrm>
            <a:off x="6494700" y="497650"/>
            <a:ext cx="1557300" cy="581700"/>
          </a:xfrm>
          <a:prstGeom prst="roundRect">
            <a:avLst>
              <a:gd fmla="val 16667" name="adj"/>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cxnSp>
        <p:nvCxnSpPr>
          <p:cNvPr id="156" name="Google Shape;156;gcf1128a910_4_128"/>
          <p:cNvCxnSpPr/>
          <p:nvPr/>
        </p:nvCxnSpPr>
        <p:spPr>
          <a:xfrm rot="10800000">
            <a:off x="2912300" y="1677404"/>
            <a:ext cx="1504500" cy="15000"/>
          </a:xfrm>
          <a:prstGeom prst="straightConnector1">
            <a:avLst/>
          </a:prstGeom>
          <a:noFill/>
          <a:ln cap="flat" cmpd="sng" w="28575">
            <a:solidFill>
              <a:schemeClr val="lt2"/>
            </a:solidFill>
            <a:prstDash val="dot"/>
            <a:round/>
            <a:headEnd len="med" w="med" type="none"/>
            <a:tailEnd len="med" w="med" type="oval"/>
          </a:ln>
        </p:spPr>
      </p:cxnSp>
      <p:cxnSp>
        <p:nvCxnSpPr>
          <p:cNvPr id="157" name="Google Shape;157;gcf1128a910_4_128"/>
          <p:cNvCxnSpPr/>
          <p:nvPr/>
        </p:nvCxnSpPr>
        <p:spPr>
          <a:xfrm rot="10800000">
            <a:off x="2912400" y="3676850"/>
            <a:ext cx="1484700" cy="4200"/>
          </a:xfrm>
          <a:prstGeom prst="straightConnector1">
            <a:avLst/>
          </a:prstGeom>
          <a:noFill/>
          <a:ln cap="flat" cmpd="sng" w="28575">
            <a:solidFill>
              <a:schemeClr val="lt2"/>
            </a:solidFill>
            <a:prstDash val="dot"/>
            <a:round/>
            <a:headEnd len="med" w="med" type="none"/>
            <a:tailEnd len="med" w="med" type="oval"/>
          </a:ln>
        </p:spPr>
      </p:cxnSp>
      <p:cxnSp>
        <p:nvCxnSpPr>
          <p:cNvPr id="158" name="Google Shape;158;gcf1128a910_4_128"/>
          <p:cNvCxnSpPr/>
          <p:nvPr/>
        </p:nvCxnSpPr>
        <p:spPr>
          <a:xfrm rot="10800000">
            <a:off x="2913050" y="5676400"/>
            <a:ext cx="1503000" cy="6900"/>
          </a:xfrm>
          <a:prstGeom prst="straightConnector1">
            <a:avLst/>
          </a:prstGeom>
          <a:noFill/>
          <a:ln cap="flat" cmpd="sng" w="28575">
            <a:solidFill>
              <a:srgbClr val="B7B7B7"/>
            </a:solidFill>
            <a:prstDash val="dot"/>
            <a:round/>
            <a:headEnd len="med" w="med" type="none"/>
            <a:tailEnd len="med" w="med" type="oval"/>
          </a:ln>
        </p:spPr>
      </p:cxnSp>
      <p:cxnSp>
        <p:nvCxnSpPr>
          <p:cNvPr id="159" name="Google Shape;159;gcf1128a910_4_128"/>
          <p:cNvCxnSpPr>
            <a:endCxn id="160" idx="1"/>
          </p:cNvCxnSpPr>
          <p:nvPr/>
        </p:nvCxnSpPr>
        <p:spPr>
          <a:xfrm flipH="1" rot="10800000">
            <a:off x="7589050" y="3678950"/>
            <a:ext cx="1633200" cy="12900"/>
          </a:xfrm>
          <a:prstGeom prst="straightConnector1">
            <a:avLst/>
          </a:prstGeom>
          <a:noFill/>
          <a:ln cap="flat" cmpd="sng" w="28575">
            <a:solidFill>
              <a:srgbClr val="B7B7B7"/>
            </a:solidFill>
            <a:prstDash val="dot"/>
            <a:round/>
            <a:headEnd len="med" w="med" type="none"/>
            <a:tailEnd len="med" w="med" type="oval"/>
          </a:ln>
        </p:spPr>
      </p:cxnSp>
      <p:cxnSp>
        <p:nvCxnSpPr>
          <p:cNvPr id="161" name="Google Shape;161;gcf1128a910_4_128"/>
          <p:cNvCxnSpPr/>
          <p:nvPr/>
        </p:nvCxnSpPr>
        <p:spPr>
          <a:xfrm flipH="1" rot="10800000">
            <a:off x="7664950" y="1681325"/>
            <a:ext cx="1557300" cy="2100"/>
          </a:xfrm>
          <a:prstGeom prst="straightConnector1">
            <a:avLst/>
          </a:prstGeom>
          <a:noFill/>
          <a:ln cap="flat" cmpd="sng" w="28575">
            <a:solidFill>
              <a:schemeClr val="accent1"/>
            </a:solidFill>
            <a:prstDash val="dot"/>
            <a:round/>
            <a:headEnd len="med" w="med" type="none"/>
            <a:tailEnd len="med" w="med" type="oval"/>
          </a:ln>
        </p:spPr>
      </p:cxnSp>
      <p:sp>
        <p:nvSpPr>
          <p:cNvPr id="162" name="Google Shape;162;gcf1128a910_4_128"/>
          <p:cNvSpPr/>
          <p:nvPr/>
        </p:nvSpPr>
        <p:spPr>
          <a:xfrm>
            <a:off x="467000" y="934200"/>
            <a:ext cx="2445300" cy="15912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2400">
                <a:solidFill>
                  <a:srgbClr val="434343"/>
                </a:solidFill>
                <a:latin typeface="Raleway"/>
                <a:ea typeface="Raleway"/>
                <a:cs typeface="Raleway"/>
                <a:sym typeface="Raleway"/>
              </a:rPr>
              <a:t>Easily Record Transport Documents</a:t>
            </a:r>
            <a:endParaRPr sz="2400">
              <a:solidFill>
                <a:srgbClr val="434343"/>
              </a:solidFill>
              <a:latin typeface="Raleway"/>
              <a:ea typeface="Raleway"/>
              <a:cs typeface="Raleway"/>
              <a:sym typeface="Raleway"/>
            </a:endParaRPr>
          </a:p>
        </p:txBody>
      </p:sp>
      <p:sp>
        <p:nvSpPr>
          <p:cNvPr id="163" name="Google Shape;163;gcf1128a910_4_128"/>
          <p:cNvSpPr/>
          <p:nvPr/>
        </p:nvSpPr>
        <p:spPr>
          <a:xfrm>
            <a:off x="467000" y="2888800"/>
            <a:ext cx="2445300" cy="15912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2400">
                <a:solidFill>
                  <a:srgbClr val="434343"/>
                </a:solidFill>
                <a:latin typeface="Raleway"/>
                <a:ea typeface="Raleway"/>
                <a:cs typeface="Raleway"/>
                <a:sym typeface="Raleway"/>
              </a:rPr>
              <a:t>See Old Records Anytime</a:t>
            </a:r>
            <a:endParaRPr sz="2400">
              <a:solidFill>
                <a:srgbClr val="434343"/>
              </a:solidFill>
              <a:latin typeface="Raleway"/>
              <a:ea typeface="Raleway"/>
              <a:cs typeface="Raleway"/>
              <a:sym typeface="Raleway"/>
            </a:endParaRPr>
          </a:p>
        </p:txBody>
      </p:sp>
      <p:sp>
        <p:nvSpPr>
          <p:cNvPr id="164" name="Google Shape;164;gcf1128a910_4_128"/>
          <p:cNvSpPr/>
          <p:nvPr/>
        </p:nvSpPr>
        <p:spPr>
          <a:xfrm>
            <a:off x="467000" y="4843400"/>
            <a:ext cx="2445300" cy="15912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2400">
                <a:solidFill>
                  <a:srgbClr val="434343"/>
                </a:solidFill>
                <a:latin typeface="Raleway"/>
                <a:ea typeface="Raleway"/>
                <a:cs typeface="Raleway"/>
                <a:sym typeface="Raleway"/>
              </a:rPr>
              <a:t>Share Records as PDF &amp; Email</a:t>
            </a:r>
            <a:endParaRPr sz="2400">
              <a:solidFill>
                <a:srgbClr val="FFFFFF"/>
              </a:solidFill>
              <a:latin typeface="Raleway"/>
              <a:ea typeface="Raleway"/>
              <a:cs typeface="Raleway"/>
              <a:sym typeface="Raleway"/>
            </a:endParaRPr>
          </a:p>
        </p:txBody>
      </p:sp>
      <p:sp>
        <p:nvSpPr>
          <p:cNvPr id="165" name="Google Shape;165;gcf1128a910_4_128"/>
          <p:cNvSpPr/>
          <p:nvPr/>
        </p:nvSpPr>
        <p:spPr>
          <a:xfrm>
            <a:off x="9222250" y="889300"/>
            <a:ext cx="2445300" cy="1591200"/>
          </a:xfrm>
          <a:prstGeom prst="roundRect">
            <a:avLst>
              <a:gd fmla="val 16667"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2400">
                <a:solidFill>
                  <a:srgbClr val="FFFFFF"/>
                </a:solidFill>
                <a:latin typeface="Raleway"/>
                <a:ea typeface="Raleway"/>
                <a:cs typeface="Raleway"/>
                <a:sym typeface="Raleway"/>
              </a:rPr>
              <a:t>Works Offline</a:t>
            </a:r>
            <a:endParaRPr sz="2400">
              <a:solidFill>
                <a:srgbClr val="FFFFFF"/>
              </a:solidFill>
              <a:latin typeface="Raleway"/>
              <a:ea typeface="Raleway"/>
              <a:cs typeface="Raleway"/>
              <a:sym typeface="Raleway"/>
            </a:endParaRPr>
          </a:p>
        </p:txBody>
      </p:sp>
      <p:sp>
        <p:nvSpPr>
          <p:cNvPr id="160" name="Google Shape;160;gcf1128a910_4_128"/>
          <p:cNvSpPr/>
          <p:nvPr/>
        </p:nvSpPr>
        <p:spPr>
          <a:xfrm>
            <a:off x="9222250" y="2883350"/>
            <a:ext cx="2445300" cy="15912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2400">
                <a:solidFill>
                  <a:srgbClr val="434343"/>
                </a:solidFill>
                <a:latin typeface="Raleway"/>
                <a:ea typeface="Raleway"/>
                <a:cs typeface="Raleway"/>
                <a:sym typeface="Raleway"/>
              </a:rPr>
              <a:t>Use Images in Records</a:t>
            </a:r>
            <a:endParaRPr sz="2400">
              <a:solidFill>
                <a:srgbClr val="FFFFFF"/>
              </a:solidFill>
              <a:latin typeface="Raleway"/>
              <a:ea typeface="Raleway"/>
              <a:cs typeface="Raleway"/>
              <a:sym typeface="Raleway"/>
            </a:endParaRPr>
          </a:p>
        </p:txBody>
      </p:sp>
      <p:sp>
        <p:nvSpPr>
          <p:cNvPr id="166" name="Google Shape;166;gcf1128a910_4_128"/>
          <p:cNvSpPr/>
          <p:nvPr/>
        </p:nvSpPr>
        <p:spPr>
          <a:xfrm>
            <a:off x="9222250" y="4877400"/>
            <a:ext cx="2445300" cy="15912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2400">
                <a:solidFill>
                  <a:srgbClr val="434343"/>
                </a:solidFill>
                <a:latin typeface="Raleway"/>
                <a:ea typeface="Raleway"/>
                <a:cs typeface="Raleway"/>
                <a:sym typeface="Raleway"/>
              </a:rPr>
              <a:t>Frequently Asked Questions</a:t>
            </a:r>
            <a:endParaRPr sz="2400">
              <a:solidFill>
                <a:srgbClr val="FFFFFF"/>
              </a:solidFill>
              <a:latin typeface="Raleway"/>
              <a:ea typeface="Raleway"/>
              <a:cs typeface="Raleway"/>
              <a:sym typeface="Raleway"/>
            </a:endParaRPr>
          </a:p>
        </p:txBody>
      </p:sp>
      <p:cxnSp>
        <p:nvCxnSpPr>
          <p:cNvPr id="167" name="Google Shape;167;gcf1128a910_4_128"/>
          <p:cNvCxnSpPr/>
          <p:nvPr/>
        </p:nvCxnSpPr>
        <p:spPr>
          <a:xfrm flipH="1" rot="10800000">
            <a:off x="7589050" y="5632550"/>
            <a:ext cx="1633200" cy="12900"/>
          </a:xfrm>
          <a:prstGeom prst="straightConnector1">
            <a:avLst/>
          </a:prstGeom>
          <a:noFill/>
          <a:ln cap="flat" cmpd="sng" w="28575">
            <a:solidFill>
              <a:srgbClr val="B7B7B7"/>
            </a:solidFill>
            <a:prstDash val="dot"/>
            <a:round/>
            <a:headEnd len="med" w="med" type="none"/>
            <a:tailEnd len="med" w="med" type="oval"/>
          </a:ln>
        </p:spPr>
      </p:cxnSp>
      <p:pic>
        <p:nvPicPr>
          <p:cNvPr id="168" name="Google Shape;168;gcf1128a910_4_128"/>
          <p:cNvPicPr preferRelativeResize="0"/>
          <p:nvPr/>
        </p:nvPicPr>
        <p:blipFill>
          <a:blip r:embed="rId3">
            <a:alphaModFix/>
          </a:blip>
          <a:stretch>
            <a:fillRect/>
          </a:stretch>
        </p:blipFill>
        <p:spPr>
          <a:xfrm>
            <a:off x="4309395" y="0"/>
            <a:ext cx="3439355" cy="685800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2018-01-12T17:42:16Z</dcterms:created>
  <dc:creator>Tim Maciag</dc:creator>
</cp:coreProperties>
</file>

<file path=docProps/custom.xml><?xml version="1.0" encoding="utf-8"?>
<Properties xmlns="http://schemas.openxmlformats.org/officeDocument/2006/custom-properties" xmlns:vt="http://schemas.openxmlformats.org/officeDocument/2006/docPropsVTypes"/>
</file>